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emf" ContentType="image/x-emf"/>
  <Default Extension="wmv" ContentType="video/x-ms-wmv"/>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409" r:id="rId3"/>
    <p:sldId id="938" r:id="rId4"/>
    <p:sldId id="939" r:id="rId5"/>
    <p:sldId id="940" r:id="rId6"/>
    <p:sldId id="415" r:id="rId7"/>
    <p:sldId id="270" r:id="rId8"/>
    <p:sldId id="712" r:id="rId9"/>
    <p:sldId id="952" r:id="rId10"/>
    <p:sldId id="880" r:id="rId11"/>
    <p:sldId id="286" r:id="rId12"/>
    <p:sldId id="381" r:id="rId13"/>
    <p:sldId id="987" r:id="rId14"/>
    <p:sldId id="955" r:id="rId15"/>
    <p:sldId id="973" r:id="rId16"/>
    <p:sldId id="776" r:id="rId17"/>
    <p:sldId id="977" r:id="rId18"/>
    <p:sldId id="986" r:id="rId19"/>
    <p:sldId id="975" r:id="rId20"/>
    <p:sldId id="978" r:id="rId21"/>
    <p:sldId id="980" r:id="rId22"/>
    <p:sldId id="981" r:id="rId23"/>
    <p:sldId id="991" r:id="rId24"/>
    <p:sldId id="982" r:id="rId25"/>
    <p:sldId id="993" r:id="rId26"/>
    <p:sldId id="989" r:id="rId27"/>
    <p:sldId id="990" r:id="rId28"/>
    <p:sldId id="983" r:id="rId29"/>
    <p:sldId id="988" r:id="rId30"/>
    <p:sldId id="984" r:id="rId31"/>
    <p:sldId id="985" r:id="rId32"/>
    <p:sldId id="887" r:id="rId33"/>
    <p:sldId id="968" r:id="rId34"/>
    <p:sldId id="992" r:id="rId35"/>
    <p:sldId id="969" r:id="rId36"/>
    <p:sldId id="936" r:id="rId37"/>
    <p:sldId id="925" r:id="rId38"/>
    <p:sldId id="926" r:id="rId39"/>
    <p:sldId id="927" r:id="rId40"/>
    <p:sldId id="928" r:id="rId41"/>
    <p:sldId id="937" r:id="rId42"/>
    <p:sldId id="994" r:id="rId43"/>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4660"/>
  </p:normalViewPr>
  <p:slideViewPr>
    <p:cSldViewPr snapToGrid="0">
      <p:cViewPr varScale="1">
        <p:scale>
          <a:sx n="69" d="100"/>
          <a:sy n="69" d="100"/>
        </p:scale>
        <p:origin x="-162" y="-96"/>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339.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notesMaster" Target="notesMasters/notesMaster1.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tags" Target="../tags/tag33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custDataLst>
              <p:tags r:id="rId5"/>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custDataLst>
              <p:tags r:id="rId3"/>
            </p:custDataLst>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custDataLst>
              <p:tags r:id="rId4"/>
            </p:custDataLst>
          </p:nvPr>
        </p:nvSpPr>
        <p:spPr/>
        <p:txBody>
          <a:bodyPr/>
          <a:lstStyle/>
          <a:p>
            <a:fld id="{A2FD75EE-0F22-4EF3-8E95-5E6F5E75B154}"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CC633C94-DC06-41E4-BA95-20C054FEB69F}"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custDataLst>
              <p:tags r:id="rId4"/>
            </p:custDataLst>
          </p:nvPr>
        </p:nvSpPr>
        <p:spPr/>
        <p:txBody>
          <a:bodyPr/>
          <a:lstStyle/>
          <a:p>
            <a:fld id="{A2FD75EE-0F22-4EF3-8E95-5E6F5E75B154}"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CC633C94-DC06-41E4-BA95-20C054FEB69F}"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custDataLst>
              <p:tags r:id="rId4"/>
            </p:custDataLst>
          </p:nvPr>
        </p:nvSpPr>
        <p:spPr/>
        <p:txBody>
          <a:bodyPr/>
          <a:lstStyle/>
          <a:p>
            <a:fld id="{A2FD75EE-0F22-4EF3-8E95-5E6F5E75B154}"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CC633C94-DC06-41E4-BA95-20C054FEB69F}" type="slidenum">
              <a:rPr lang="zh-CN" altLang="en-US" smtClean="0"/>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Rectangle 1"/>
          <p:cNvSpPr>
            <a:spLocks noGrp="1"/>
          </p:cNvSpPr>
          <p:nvPr>
            <p:ph type="title"/>
            <p:custDataLst>
              <p:tags r:id="rId2"/>
            </p:custDataLst>
          </p:nvPr>
        </p:nvSpPr>
        <p:spPr>
          <a:xfrm>
            <a:off x="952464" y="-24"/>
            <a:ext cx="10763325" cy="666755"/>
          </a:xfrm>
        </p:spPr>
        <p:txBody>
          <a:bodyPr/>
          <a:lstStyle/>
          <a:p>
            <a:pPr eaLnBrk="1" latinLnBrk="0" hangingPunct="1"/>
            <a:r>
              <a:rPr lang="zh-CN" altLang="en-US" smtClean="0"/>
              <a:t>单击此处编辑母版标题样式</a:t>
            </a:r>
            <a:endParaRPr lang="zh-CN" altLang="en-US" smtClean="0"/>
          </a:p>
        </p:txBody>
      </p:sp>
      <p:sp>
        <p:nvSpPr>
          <p:cNvPr id="3" name="Rectangle 2"/>
          <p:cNvSpPr>
            <a:spLocks noGrp="1"/>
          </p:cNvSpPr>
          <p:nvPr>
            <p:ph type="dt" sz="half" idx="10"/>
            <p:custDataLst>
              <p:tags r:id="rId3"/>
            </p:custDataLst>
          </p:nvPr>
        </p:nvSpPr>
        <p:spPr/>
        <p:txBody>
          <a:bodyPr/>
          <a:lstStyle/>
          <a:p>
            <a:fld id="{E4606EA6-EFEA-4C30-9264-4F9291A5780D}" type="datetime1">
              <a:rPr/>
            </a:fld>
            <a:endParaRPr kumimoji="0" lang="zh-CN"/>
          </a:p>
        </p:txBody>
      </p:sp>
      <p:sp>
        <p:nvSpPr>
          <p:cNvPr id="4" name="Rectangle 3"/>
          <p:cNvSpPr>
            <a:spLocks noGrp="1"/>
          </p:cNvSpPr>
          <p:nvPr>
            <p:ph type="ftr" sz="quarter" idx="11"/>
            <p:custDataLst>
              <p:tags r:id="rId4"/>
            </p:custDataLst>
          </p:nvPr>
        </p:nvSpPr>
        <p:spPr/>
        <p:txBody>
          <a:bodyPr/>
          <a:lstStyle/>
          <a:p>
            <a:endParaRPr kumimoji="0" lang="zh-CN"/>
          </a:p>
        </p:txBody>
      </p:sp>
      <p:sp>
        <p:nvSpPr>
          <p:cNvPr id="5" name="Rectangle 4"/>
          <p:cNvSpPr>
            <a:spLocks noGrp="1"/>
          </p:cNvSpPr>
          <p:nvPr>
            <p:ph type="sldNum" sz="quarter" idx="12"/>
            <p:custDataLst>
              <p:tags r:id="rId5"/>
            </p:custDataLst>
          </p:nvPr>
        </p:nvSpPr>
        <p:spPr>
          <a:xfrm>
            <a:off x="0" y="857233"/>
            <a:ext cx="711200" cy="244476"/>
          </a:xfrm>
          <a:prstGeom prst="rect">
            <a:avLst/>
          </a:prstGeom>
        </p:spPr>
        <p:txBody>
          <a:bodyPr lIns="121917" tIns="60958" rIns="121917" bIns="60958"/>
          <a:lstStyle/>
          <a:p>
            <a:pPr algn="ctr"/>
            <a:fld id="{8F82E0A0-C266-4798-8C8F-B9F91E9DA37E}" type="slidenum">
              <a:rPr kumimoji="0" lang="en-US" altLang="zh-CN" sz="1900" b="1" smtClean="0">
                <a:solidFill>
                  <a:srgbClr val="FFFFFF"/>
                </a:solidFill>
              </a:rPr>
            </a:fld>
            <a:endParaRPr kumimoji="0" lang="zh-CN"/>
          </a:p>
        </p:txBody>
      </p:sp>
      <p:sp>
        <p:nvSpPr>
          <p:cNvPr id="7" name="Rectangle 6"/>
          <p:cNvSpPr>
            <a:spLocks noGrp="1"/>
          </p:cNvSpPr>
          <p:nvPr>
            <p:ph sz="quarter" idx="13"/>
            <p:custDataLst>
              <p:tags r:id="rId6"/>
            </p:custDataLst>
          </p:nvPr>
        </p:nvSpPr>
        <p:spPr>
          <a:xfrm>
            <a:off x="812800" y="1803400"/>
            <a:ext cx="10871200" cy="43688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lang="zh-CN" altLang="en-US" smtClean="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custDataLst>
              <p:tags r:id="rId4"/>
            </p:custDataLst>
          </p:nvPr>
        </p:nvSpPr>
        <p:spPr/>
        <p:txBody>
          <a:bodyPr/>
          <a:lstStyle/>
          <a:p>
            <a:fld id="{A2FD75EE-0F22-4EF3-8E95-5E6F5E75B154}"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CC633C94-DC06-41E4-BA95-20C054FEB69F}"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custDataLst>
              <p:tags r:id="rId4"/>
            </p:custDataLst>
          </p:nvPr>
        </p:nvSpPr>
        <p:spPr/>
        <p:txBody>
          <a:bodyPr/>
          <a:lstStyle/>
          <a:p>
            <a:fld id="{A2FD75EE-0F22-4EF3-8E95-5E6F5E75B154}"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CC633C94-DC06-41E4-BA95-20C054FEB69F}"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custDataLst>
              <p:tags r:id="rId5"/>
            </p:custDataLst>
          </p:nvPr>
        </p:nvSpPr>
        <p:spPr/>
        <p:txBody>
          <a:bodyPr/>
          <a:lstStyle/>
          <a:p>
            <a:fld id="{A2FD75EE-0F22-4EF3-8E95-5E6F5E75B154}"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CC633C94-DC06-41E4-BA95-20C054FEB69F}"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custDataLst>
              <p:tags r:id="rId5"/>
            </p:custDataLst>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custDataLst>
              <p:tags r:id="rId7"/>
            </p:custDataLst>
          </p:nvPr>
        </p:nvSpPr>
        <p:spPr/>
        <p:txBody>
          <a:bodyPr/>
          <a:lstStyle/>
          <a:p>
            <a:fld id="{A2FD75EE-0F22-4EF3-8E95-5E6F5E75B154}"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CC633C94-DC06-41E4-BA95-20C054FEB69F}"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A2FD75EE-0F22-4EF3-8E95-5E6F5E75B154}"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CC633C94-DC06-41E4-BA95-20C054FEB69F}"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A2FD75EE-0F22-4EF3-8E95-5E6F5E75B154}"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CC633C94-DC06-41E4-BA95-20C054FEB69F}"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custDataLst>
              <p:tags r:id="rId4"/>
            </p:custDataLst>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p:txBody>
          <a:bodyPr/>
          <a:lstStyle/>
          <a:p>
            <a:fld id="{A2FD75EE-0F22-4EF3-8E95-5E6F5E75B154}"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CC633C94-DC06-41E4-BA95-20C054FEB69F}"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custDataLst>
              <p:tags r:id="rId3"/>
            </p:custDataLst>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custDataLst>
              <p:tags r:id="rId4"/>
            </p:custDataLst>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p:txBody>
          <a:bodyPr/>
          <a:lstStyle/>
          <a:p>
            <a:fld id="{A2FD75EE-0F22-4EF3-8E95-5E6F5E75B154}"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CC633C94-DC06-41E4-BA95-20C054FEB69F}"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8.xml"/><Relationship Id="rId17" Type="http://schemas.openxmlformats.org/officeDocument/2006/relationships/tags" Target="../tags/tag67.xml"/><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15"/>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custDataLst>
              <p:tags r:id="rId16"/>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D75EE-0F22-4EF3-8E95-5E6F5E75B154}"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8"/>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633C94-DC06-41E4-BA95-20C054FEB69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72.xml"/><Relationship Id="rId5" Type="http://schemas.openxmlformats.org/officeDocument/2006/relationships/image" Target="../media/image2.GIF"/><Relationship Id="rId4" Type="http://schemas.openxmlformats.org/officeDocument/2006/relationships/tags" Target="../tags/tag71.xml"/><Relationship Id="rId3" Type="http://schemas.openxmlformats.org/officeDocument/2006/relationships/image" Target="../media/image1.png"/><Relationship Id="rId2" Type="http://schemas.openxmlformats.org/officeDocument/2006/relationships/tags" Target="../tags/tag70.xml"/><Relationship Id="rId1" Type="http://schemas.openxmlformats.org/officeDocument/2006/relationships/tags" Target="../tags/tag69.xml"/></Relationships>
</file>

<file path=ppt/slides/_rels/slide10.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6" Type="http://schemas.openxmlformats.org/officeDocument/2006/relationships/slideLayout" Target="../slideLayouts/slideLayout7.xml"/><Relationship Id="rId15" Type="http://schemas.openxmlformats.org/officeDocument/2006/relationships/tags" Target="../tags/tag130.xml"/><Relationship Id="rId14" Type="http://schemas.openxmlformats.org/officeDocument/2006/relationships/tags" Target="../tags/tag129.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tags" Target="../tags/tag116.xml"/></Relationships>
</file>

<file path=ppt/slides/_rels/slide11.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1" Type="http://schemas.openxmlformats.org/officeDocument/2006/relationships/slideLayout" Target="../slideLayouts/slideLayout12.xml"/><Relationship Id="rId10" Type="http://schemas.openxmlformats.org/officeDocument/2006/relationships/tags" Target="../tags/tag140.xml"/><Relationship Id="rId1" Type="http://schemas.openxmlformats.org/officeDocument/2006/relationships/tags" Target="../tags/tag131.xml"/></Relationships>
</file>

<file path=ppt/slides/_rels/slide12.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8" Type="http://schemas.openxmlformats.org/officeDocument/2006/relationships/slideLayout" Target="../slideLayouts/slideLayout7.xml"/><Relationship Id="rId27" Type="http://schemas.openxmlformats.org/officeDocument/2006/relationships/tags" Target="../tags/tag166.xml"/><Relationship Id="rId26" Type="http://schemas.openxmlformats.org/officeDocument/2006/relationships/tags" Target="../tags/tag165.xml"/><Relationship Id="rId25" Type="http://schemas.openxmlformats.org/officeDocument/2006/relationships/tags" Target="../tags/tag16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image" Target="../media/image13.png"/><Relationship Id="rId19" Type="http://schemas.openxmlformats.org/officeDocument/2006/relationships/tags" Target="../tags/tag158.xml"/><Relationship Id="rId18" Type="http://schemas.openxmlformats.org/officeDocument/2006/relationships/tags" Target="../tags/tag157.xml"/><Relationship Id="rId17" Type="http://schemas.openxmlformats.org/officeDocument/2006/relationships/tags" Target="../tags/tag156.xml"/><Relationship Id="rId16" Type="http://schemas.openxmlformats.org/officeDocument/2006/relationships/tags" Target="../tags/tag155.xml"/><Relationship Id="rId15" Type="http://schemas.openxmlformats.org/officeDocument/2006/relationships/tags" Target="../tags/tag154.xml"/><Relationship Id="rId14" Type="http://schemas.openxmlformats.org/officeDocument/2006/relationships/tags" Target="../tags/tag153.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tags" Target="../tags/tag141.xml"/></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2.bin"/><Relationship Id="rId8" Type="http://schemas.openxmlformats.org/officeDocument/2006/relationships/tags" Target="../tags/tag171.xml"/><Relationship Id="rId7" Type="http://schemas.openxmlformats.org/officeDocument/2006/relationships/image" Target="../media/image22.emf"/><Relationship Id="rId6" Type="http://schemas.openxmlformats.org/officeDocument/2006/relationships/oleObject" Target="../embeddings/oleObject1.bin"/><Relationship Id="rId5" Type="http://schemas.openxmlformats.org/officeDocument/2006/relationships/tags" Target="../tags/tag170.xml"/><Relationship Id="rId41" Type="http://schemas.openxmlformats.org/officeDocument/2006/relationships/vmlDrawing" Target="../drawings/vmlDrawing1.vml"/><Relationship Id="rId40" Type="http://schemas.openxmlformats.org/officeDocument/2006/relationships/slideLayout" Target="../slideLayouts/slideLayout7.xml"/><Relationship Id="rId4" Type="http://schemas.openxmlformats.org/officeDocument/2006/relationships/image" Target="../media/image21.emf"/><Relationship Id="rId39" Type="http://schemas.openxmlformats.org/officeDocument/2006/relationships/tags" Target="../tags/tag200.xml"/><Relationship Id="rId38" Type="http://schemas.openxmlformats.org/officeDocument/2006/relationships/tags" Target="../tags/tag199.xml"/><Relationship Id="rId37" Type="http://schemas.openxmlformats.org/officeDocument/2006/relationships/image" Target="../media/image13.png"/><Relationship Id="rId36" Type="http://schemas.openxmlformats.org/officeDocument/2006/relationships/tags" Target="../tags/tag198.xml"/><Relationship Id="rId35" Type="http://schemas.openxmlformats.org/officeDocument/2006/relationships/tags" Target="../tags/tag197.xml"/><Relationship Id="rId34" Type="http://schemas.openxmlformats.org/officeDocument/2006/relationships/tags" Target="../tags/tag196.xml"/><Relationship Id="rId33" Type="http://schemas.openxmlformats.org/officeDocument/2006/relationships/tags" Target="../tags/tag195.xml"/><Relationship Id="rId32" Type="http://schemas.openxmlformats.org/officeDocument/2006/relationships/tags" Target="../tags/tag194.xml"/><Relationship Id="rId31" Type="http://schemas.openxmlformats.org/officeDocument/2006/relationships/tags" Target="../tags/tag193.xml"/><Relationship Id="rId30" Type="http://schemas.openxmlformats.org/officeDocument/2006/relationships/tags" Target="../tags/tag192.xml"/><Relationship Id="rId3" Type="http://schemas.openxmlformats.org/officeDocument/2006/relationships/tags" Target="../tags/tag169.xml"/><Relationship Id="rId29" Type="http://schemas.openxmlformats.org/officeDocument/2006/relationships/tags" Target="../tags/tag191.xml"/><Relationship Id="rId28" Type="http://schemas.openxmlformats.org/officeDocument/2006/relationships/tags" Target="../tags/tag190.xml"/><Relationship Id="rId27" Type="http://schemas.openxmlformats.org/officeDocument/2006/relationships/tags" Target="../tags/tag189.xml"/><Relationship Id="rId26" Type="http://schemas.openxmlformats.org/officeDocument/2006/relationships/tags" Target="../tags/tag188.xml"/><Relationship Id="rId25" Type="http://schemas.openxmlformats.org/officeDocument/2006/relationships/tags" Target="../tags/tag187.xml"/><Relationship Id="rId24" Type="http://schemas.openxmlformats.org/officeDocument/2006/relationships/tags" Target="../tags/tag186.xml"/><Relationship Id="rId23" Type="http://schemas.openxmlformats.org/officeDocument/2006/relationships/tags" Target="../tags/tag185.xml"/><Relationship Id="rId22" Type="http://schemas.openxmlformats.org/officeDocument/2006/relationships/tags" Target="../tags/tag184.xml"/><Relationship Id="rId21" Type="http://schemas.openxmlformats.org/officeDocument/2006/relationships/tags" Target="../tags/tag183.xml"/><Relationship Id="rId20" Type="http://schemas.openxmlformats.org/officeDocument/2006/relationships/tags" Target="../tags/tag182.xml"/><Relationship Id="rId2" Type="http://schemas.openxmlformats.org/officeDocument/2006/relationships/tags" Target="../tags/tag168.xml"/><Relationship Id="rId19" Type="http://schemas.openxmlformats.org/officeDocument/2006/relationships/tags" Target="../tags/tag181.xml"/><Relationship Id="rId18" Type="http://schemas.openxmlformats.org/officeDocument/2006/relationships/tags" Target="../tags/tag180.xml"/><Relationship Id="rId17" Type="http://schemas.openxmlformats.org/officeDocument/2006/relationships/tags" Target="../tags/tag179.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tags" Target="../tags/tag167.xml"/></Relationships>
</file>

<file path=ppt/slides/_rels/slide14.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image" Target="../media/image25.png"/><Relationship Id="rId5" Type="http://schemas.openxmlformats.org/officeDocument/2006/relationships/tags" Target="../tags/tag203.xml"/><Relationship Id="rId4" Type="http://schemas.openxmlformats.org/officeDocument/2006/relationships/image" Target="../media/image24.jpeg"/><Relationship Id="rId3" Type="http://schemas.openxmlformats.org/officeDocument/2006/relationships/tags" Target="../tags/tag202.xml"/><Relationship Id="rId2" Type="http://schemas.openxmlformats.org/officeDocument/2006/relationships/image" Target="../media/image23.jpeg"/><Relationship Id="rId12" Type="http://schemas.openxmlformats.org/officeDocument/2006/relationships/slideLayout" Target="../slideLayouts/slideLayout2.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201.xml"/></Relationships>
</file>

<file path=ppt/slides/_rels/slide15.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image" Target="../media/image26.png"/><Relationship Id="rId2" Type="http://schemas.openxmlformats.org/officeDocument/2006/relationships/oleObject" Target="../embeddings/oleObject3.bin"/><Relationship Id="rId11" Type="http://schemas.openxmlformats.org/officeDocument/2006/relationships/vmlDrawing" Target="../drawings/vmlDrawing2.vml"/><Relationship Id="rId10" Type="http://schemas.openxmlformats.org/officeDocument/2006/relationships/slideLayout" Target="../slideLayouts/slideLayout2.xml"/><Relationship Id="rId1" Type="http://schemas.openxmlformats.org/officeDocument/2006/relationships/tags" Target="../tags/tag209.xml"/></Relationships>
</file>

<file path=ppt/slides/_rels/slide16.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hyperlink" Target="&#22885;&#26031;&#29305;&#23454;&#39564;1.swf" TargetMode="Externa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image" Target="../media/image27.jpeg"/><Relationship Id="rId2" Type="http://schemas.openxmlformats.org/officeDocument/2006/relationships/tags" Target="../tags/tag217.xml"/><Relationship Id="rId11" Type="http://schemas.openxmlformats.org/officeDocument/2006/relationships/slideLayout" Target="../slideLayouts/slideLayout7.xml"/><Relationship Id="rId10" Type="http://schemas.openxmlformats.org/officeDocument/2006/relationships/image" Target="../media/image28.png"/><Relationship Id="rId1" Type="http://schemas.openxmlformats.org/officeDocument/2006/relationships/tags" Target="../tags/tag216.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image" Target="../media/image13.png"/><Relationship Id="rId1" Type="http://schemas.openxmlformats.org/officeDocument/2006/relationships/tags" Target="../tags/tag223.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31.xml"/><Relationship Id="rId6" Type="http://schemas.openxmlformats.org/officeDocument/2006/relationships/image" Target="../media/image30.jpeg"/><Relationship Id="rId5" Type="http://schemas.openxmlformats.org/officeDocument/2006/relationships/tags" Target="../tags/tag230.xml"/><Relationship Id="rId4" Type="http://schemas.openxmlformats.org/officeDocument/2006/relationships/image" Target="../media/image25.png"/><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tags" Target="../tags/tag233.xml"/><Relationship Id="rId4" Type="http://schemas.openxmlformats.org/officeDocument/2006/relationships/image" Target="../media/image31.png"/><Relationship Id="rId3" Type="http://schemas.openxmlformats.org/officeDocument/2006/relationships/tags" Target="../tags/tag232.xml"/><Relationship Id="rId2" Type="http://schemas.microsoft.com/office/2007/relationships/media" Target="../media/media1.wmv"/><Relationship Id="rId1" Type="http://schemas.openxmlformats.org/officeDocument/2006/relationships/video" Target="../media/media1.wmv"/></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tags" Target="../tags/tag75.xml"/><Relationship Id="rId3" Type="http://schemas.openxmlformats.org/officeDocument/2006/relationships/image" Target="../media/image3.png"/><Relationship Id="rId2" Type="http://schemas.openxmlformats.org/officeDocument/2006/relationships/tags" Target="../tags/tag74.xml"/><Relationship Id="rId1" Type="http://schemas.openxmlformats.org/officeDocument/2006/relationships/tags" Target="../tags/tag73.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s>
</file>

<file path=ppt/slides/_rels/slide21.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tags" Target="../tags/tag246.xml"/><Relationship Id="rId7" Type="http://schemas.openxmlformats.org/officeDocument/2006/relationships/tags" Target="../tags/tag245.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3" Type="http://schemas.openxmlformats.org/officeDocument/2006/relationships/tags" Target="../tags/tag241.xml"/><Relationship Id="rId2" Type="http://schemas.openxmlformats.org/officeDocument/2006/relationships/tags" Target="../tags/tag240.xml"/><Relationship Id="rId15" Type="http://schemas.openxmlformats.org/officeDocument/2006/relationships/slideLayout" Target="../slideLayouts/slideLayout12.xml"/><Relationship Id="rId14" Type="http://schemas.openxmlformats.org/officeDocument/2006/relationships/tags" Target="../tags/tag250.xml"/><Relationship Id="rId13" Type="http://schemas.openxmlformats.org/officeDocument/2006/relationships/image" Target="../media/image34.png"/><Relationship Id="rId12" Type="http://schemas.openxmlformats.org/officeDocument/2006/relationships/tags" Target="../tags/tag249.xml"/><Relationship Id="rId11" Type="http://schemas.openxmlformats.org/officeDocument/2006/relationships/tags" Target="../tags/tag248.xml"/><Relationship Id="rId10" Type="http://schemas.openxmlformats.org/officeDocument/2006/relationships/image" Target="../media/image33.png"/><Relationship Id="rId1" Type="http://schemas.openxmlformats.org/officeDocument/2006/relationships/tags" Target="../tags/tag239.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tags" Target="../tags/tag252.xml"/><Relationship Id="rId4" Type="http://schemas.openxmlformats.org/officeDocument/2006/relationships/image" Target="../media/image35.png"/><Relationship Id="rId3" Type="http://schemas.openxmlformats.org/officeDocument/2006/relationships/tags" Target="../tags/tag251.xml"/><Relationship Id="rId2" Type="http://schemas.microsoft.com/office/2007/relationships/media" Target="../media/media2.wmv"/><Relationship Id="rId1" Type="http://schemas.openxmlformats.org/officeDocument/2006/relationships/video" Target="../media/media2.wmv"/></Relationships>
</file>

<file path=ppt/slides/_rels/slide23.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5" Type="http://schemas.openxmlformats.org/officeDocument/2006/relationships/slideLayout" Target="../slideLayouts/slideLayout12.xml"/><Relationship Id="rId14" Type="http://schemas.openxmlformats.org/officeDocument/2006/relationships/image" Target="../media/image36.png"/><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tags" Target="../tags/tag253.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tags" Target="../tags/tag267.xml"/><Relationship Id="rId4" Type="http://schemas.openxmlformats.org/officeDocument/2006/relationships/image" Target="../media/image37.png"/><Relationship Id="rId3" Type="http://schemas.openxmlformats.org/officeDocument/2006/relationships/tags" Target="../tags/tag266.xml"/><Relationship Id="rId2" Type="http://schemas.microsoft.com/office/2007/relationships/media" Target="../media/media3.avi"/><Relationship Id="rId1" Type="http://schemas.openxmlformats.org/officeDocument/2006/relationships/video" Target="../media/media3.avi"/></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tags" Target="../tags/tag269.xml"/><Relationship Id="rId4" Type="http://schemas.openxmlformats.org/officeDocument/2006/relationships/image" Target="../media/image38.png"/><Relationship Id="rId3" Type="http://schemas.openxmlformats.org/officeDocument/2006/relationships/tags" Target="../tags/tag268.xml"/><Relationship Id="rId2" Type="http://schemas.microsoft.com/office/2007/relationships/media" Target="../media/media4.wmv"/><Relationship Id="rId1" Type="http://schemas.openxmlformats.org/officeDocument/2006/relationships/video" Target="../media/media4.wmv"/></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tags" Target="../tags/tag271.xml"/><Relationship Id="rId4" Type="http://schemas.openxmlformats.org/officeDocument/2006/relationships/image" Target="../media/image39.png"/><Relationship Id="rId3" Type="http://schemas.openxmlformats.org/officeDocument/2006/relationships/tags" Target="../tags/tag270.xml"/><Relationship Id="rId2" Type="http://schemas.microsoft.com/office/2007/relationships/media" Target="../media/media5.wmv"/><Relationship Id="rId1" Type="http://schemas.openxmlformats.org/officeDocument/2006/relationships/video" Target="../media/media5.wmv"/></Relationships>
</file>

<file path=ppt/slides/_rels/slide27.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7" Type="http://schemas.openxmlformats.org/officeDocument/2006/relationships/slideLayout" Target="../slideLayouts/slideLayout12.xml"/><Relationship Id="rId16" Type="http://schemas.openxmlformats.org/officeDocument/2006/relationships/tags" Target="../tags/tag287.xml"/><Relationship Id="rId15" Type="http://schemas.openxmlformats.org/officeDocument/2006/relationships/tags" Target="../tags/tag286.xml"/><Relationship Id="rId14" Type="http://schemas.openxmlformats.org/officeDocument/2006/relationships/tags" Target="../tags/tag285.xml"/><Relationship Id="rId13" Type="http://schemas.openxmlformats.org/officeDocument/2006/relationships/tags" Target="../tags/tag284.xml"/><Relationship Id="rId12" Type="http://schemas.openxmlformats.org/officeDocument/2006/relationships/tags" Target="../tags/tag283.xml"/><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tags" Target="../tags/tag27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9.xml"/><Relationship Id="rId1" Type="http://schemas.openxmlformats.org/officeDocument/2006/relationships/tags" Target="../tags/tag28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1.xml"/><Relationship Id="rId1" Type="http://schemas.openxmlformats.org/officeDocument/2006/relationships/tags" Target="../tags/tag290.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tags" Target="../tags/tag78.xml"/><Relationship Id="rId4" Type="http://schemas.openxmlformats.org/officeDocument/2006/relationships/image" Target="../media/image6.jpeg"/><Relationship Id="rId3" Type="http://schemas.openxmlformats.org/officeDocument/2006/relationships/tags" Target="../tags/tag77.xml"/><Relationship Id="rId2" Type="http://schemas.openxmlformats.org/officeDocument/2006/relationships/image" Target="../media/image5.jpeg"/><Relationship Id="rId1" Type="http://schemas.openxmlformats.org/officeDocument/2006/relationships/tags" Target="../tags/tag7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3.xml"/><Relationship Id="rId1" Type="http://schemas.openxmlformats.org/officeDocument/2006/relationships/tags" Target="../tags/tag292.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98.xml"/><Relationship Id="rId6" Type="http://schemas.openxmlformats.org/officeDocument/2006/relationships/image" Target="../media/image13.png"/><Relationship Id="rId5" Type="http://schemas.openxmlformats.org/officeDocument/2006/relationships/tags" Target="../tags/tag297.xml"/><Relationship Id="rId4" Type="http://schemas.openxmlformats.org/officeDocument/2006/relationships/image" Target="../media/image40.png"/><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s>
</file>

<file path=ppt/slides/_rels/slide32.xml.rels><?xml version="1.0" encoding="UTF-8" standalone="yes"?>
<Relationships xmlns="http://schemas.openxmlformats.org/package/2006/relationships"><Relationship Id="rId9" Type="http://schemas.openxmlformats.org/officeDocument/2006/relationships/tags" Target="../tags/tag306.xml"/><Relationship Id="rId8" Type="http://schemas.openxmlformats.org/officeDocument/2006/relationships/tags" Target="../tags/tag305.xml"/><Relationship Id="rId7" Type="http://schemas.openxmlformats.org/officeDocument/2006/relationships/tags" Target="../tags/tag304.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image" Target="../media/image40.png"/><Relationship Id="rId2" Type="http://schemas.openxmlformats.org/officeDocument/2006/relationships/tags" Target="../tags/tag300.xml"/><Relationship Id="rId10" Type="http://schemas.openxmlformats.org/officeDocument/2006/relationships/slideLayout" Target="../slideLayouts/slideLayout7.xml"/><Relationship Id="rId1" Type="http://schemas.openxmlformats.org/officeDocument/2006/relationships/tags" Target="../tags/tag299.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tags" Target="../tags/tag308.xml"/><Relationship Id="rId4" Type="http://schemas.openxmlformats.org/officeDocument/2006/relationships/image" Target="../media/image41.png"/><Relationship Id="rId3" Type="http://schemas.openxmlformats.org/officeDocument/2006/relationships/tags" Target="../tags/tag307.xml"/><Relationship Id="rId2" Type="http://schemas.microsoft.com/office/2007/relationships/media" Target="../media/media6.avi"/><Relationship Id="rId1" Type="http://schemas.openxmlformats.org/officeDocument/2006/relationships/video" Target="../media/media6.avi"/></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tags" Target="../tags/tag311.xml"/><Relationship Id="rId4" Type="http://schemas.microsoft.com/office/2007/relationships/media" Target="../media/media7.wmv"/><Relationship Id="rId3" Type="http://schemas.openxmlformats.org/officeDocument/2006/relationships/video" Target="../media/media7.wmv"/><Relationship Id="rId2" Type="http://schemas.openxmlformats.org/officeDocument/2006/relationships/tags" Target="../tags/tag310.xml"/><Relationship Id="rId1" Type="http://schemas.openxmlformats.org/officeDocument/2006/relationships/tags" Target="../tags/tag309.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4.xml"/><Relationship Id="rId1" Type="http://schemas.openxmlformats.org/officeDocument/2006/relationships/tags" Target="../tags/tag31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5.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tags" Target="../tags/tag317.xml"/><Relationship Id="rId1" Type="http://schemas.openxmlformats.org/officeDocument/2006/relationships/tags" Target="../tags/tag316.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tags" Target="../tags/tag319.xml"/><Relationship Id="rId1" Type="http://schemas.openxmlformats.org/officeDocument/2006/relationships/tags" Target="../tags/tag318.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tags" Target="../tags/tag81.xml"/><Relationship Id="rId3" Type="http://schemas.openxmlformats.org/officeDocument/2006/relationships/image" Target="../media/image8.jpeg"/><Relationship Id="rId2" Type="http://schemas.openxmlformats.org/officeDocument/2006/relationships/tags" Target="../tags/tag80.xml"/><Relationship Id="rId1" Type="http://schemas.openxmlformats.org/officeDocument/2006/relationships/tags" Target="../tags/tag79.xml"/></Relationships>
</file>

<file path=ppt/slides/_rels/slide40.xml.rels><?xml version="1.0" encoding="UTF-8" standalone="yes"?>
<Relationships xmlns="http://schemas.openxmlformats.org/package/2006/relationships"><Relationship Id="rId9" Type="http://schemas.openxmlformats.org/officeDocument/2006/relationships/tags" Target="../tags/tag328.xml"/><Relationship Id="rId8" Type="http://schemas.openxmlformats.org/officeDocument/2006/relationships/tags" Target="../tags/tag327.xml"/><Relationship Id="rId7" Type="http://schemas.openxmlformats.org/officeDocument/2006/relationships/tags" Target="../tags/tag326.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 Id="rId3" Type="http://schemas.openxmlformats.org/officeDocument/2006/relationships/tags" Target="../tags/tag322.xml"/><Relationship Id="rId2" Type="http://schemas.openxmlformats.org/officeDocument/2006/relationships/tags" Target="../tags/tag321.xml"/><Relationship Id="rId13" Type="http://schemas.openxmlformats.org/officeDocument/2006/relationships/slideLayout" Target="../slideLayouts/slideLayout2.xml"/><Relationship Id="rId12" Type="http://schemas.openxmlformats.org/officeDocument/2006/relationships/tags" Target="../tags/tag331.xml"/><Relationship Id="rId11" Type="http://schemas.openxmlformats.org/officeDocument/2006/relationships/tags" Target="../tags/tag330.xml"/><Relationship Id="rId10" Type="http://schemas.openxmlformats.org/officeDocument/2006/relationships/tags" Target="../tags/tag329.xml"/><Relationship Id="rId1" Type="http://schemas.openxmlformats.org/officeDocument/2006/relationships/tags" Target="../tags/tag32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4.jpeg"/><Relationship Id="rId1" Type="http://schemas.openxmlformats.org/officeDocument/2006/relationships/tags" Target="../tags/tag33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tags" Target="../tags/tag83.xml"/><Relationship Id="rId1" Type="http://schemas.openxmlformats.org/officeDocument/2006/relationships/tags" Target="../tags/tag8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11.jpeg"/><Relationship Id="rId1" Type="http://schemas.openxmlformats.org/officeDocument/2006/relationships/tags" Target="../tags/tag84.xml"/></Relationships>
</file>

<file path=ppt/slides/_rels/slide7.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image" Target="../media/image12.GIF"/><Relationship Id="rId2" Type="http://schemas.openxmlformats.org/officeDocument/2006/relationships/tags" Target="../tags/tag88.xml"/><Relationship Id="rId10" Type="http://schemas.openxmlformats.org/officeDocument/2006/relationships/slideLayout" Target="../slideLayouts/slideLayout12.xml"/><Relationship Id="rId1" Type="http://schemas.openxmlformats.org/officeDocument/2006/relationships/tags" Target="../tags/tag87.xml"/></Relationships>
</file>

<file path=ppt/slides/_rels/slide8.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image" Target="../media/image14.jpeg"/><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13.png"/><Relationship Id="rId15" Type="http://schemas.openxmlformats.org/officeDocument/2006/relationships/slideLayout" Target="../slideLayouts/slideLayout7.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image" Target="../media/image16.jpeg"/><Relationship Id="rId11" Type="http://schemas.openxmlformats.org/officeDocument/2006/relationships/tags" Target="../tags/tag102.xml"/><Relationship Id="rId10" Type="http://schemas.openxmlformats.org/officeDocument/2006/relationships/image" Target="../media/image15.jpeg"/><Relationship Id="rId1" Type="http://schemas.openxmlformats.org/officeDocument/2006/relationships/tags" Target="../tags/tag95.xml"/></Relationships>
</file>

<file path=ppt/slides/_rels/slide9.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6" Type="http://schemas.openxmlformats.org/officeDocument/2006/relationships/slideLayout" Target="../slideLayouts/slideLayout12.xml"/><Relationship Id="rId15" Type="http://schemas.openxmlformats.org/officeDocument/2006/relationships/image" Target="../media/image20.png"/><Relationship Id="rId14" Type="http://schemas.openxmlformats.org/officeDocument/2006/relationships/tags" Target="../tags/tag115.xml"/><Relationship Id="rId13" Type="http://schemas.openxmlformats.org/officeDocument/2006/relationships/image" Target="../media/image19.png"/><Relationship Id="rId12" Type="http://schemas.openxmlformats.org/officeDocument/2006/relationships/tags" Target="../tags/tag114.xml"/><Relationship Id="rId11" Type="http://schemas.openxmlformats.org/officeDocument/2006/relationships/image" Target="../media/image18.png"/><Relationship Id="rId10" Type="http://schemas.openxmlformats.org/officeDocument/2006/relationships/tags" Target="../tags/tag113.xml"/><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p:cNvSpPr/>
          <p:nvPr>
            <p:custDataLst>
              <p:tags r:id="rId1"/>
            </p:custDataLst>
          </p:nvPr>
        </p:nvSpPr>
        <p:spPr>
          <a:xfrm>
            <a:off x="5338055" y="719616"/>
            <a:ext cx="4610557" cy="707886"/>
          </a:xfrm>
          <a:prstGeom prst="rect">
            <a:avLst/>
          </a:prstGeom>
        </p:spPr>
        <p:txBody>
          <a:bodyPr wrap="none">
            <a:spAutoFit/>
          </a:bodyPr>
          <a:lstStyle/>
          <a:p>
            <a:pPr algn="ctr" fontAlgn="base">
              <a:spcBef>
                <a:spcPct val="0"/>
              </a:spcBef>
              <a:spcAft>
                <a:spcPct val="0"/>
              </a:spcAft>
            </a:pPr>
            <a:r>
              <a:rPr lang="en-US" altLang="zh-CN" sz="4000" b="1">
                <a:solidFill>
                  <a:srgbClr val="FF0000"/>
                </a:solidFill>
                <a:latin typeface="方正粗宋简体" pitchFamily="65" charset="-122"/>
                <a:ea typeface="方正粗宋简体" pitchFamily="65" charset="-122"/>
              </a:rPr>
              <a:t>§3.1  </a:t>
            </a:r>
            <a:r>
              <a:rPr lang="zh-CN" altLang="en-US" sz="4000" b="1">
                <a:solidFill>
                  <a:srgbClr val="FF0000"/>
                </a:solidFill>
                <a:latin typeface="方正粗宋简体" pitchFamily="65" charset="-122"/>
                <a:ea typeface="方正粗宋简体" pitchFamily="65" charset="-122"/>
              </a:rPr>
              <a:t>磁现象和磁场</a:t>
            </a:r>
            <a:endParaRPr lang="zh-CN" altLang="en-US" sz="4000" b="1">
              <a:solidFill>
                <a:srgbClr val="FF0000"/>
              </a:solidFill>
              <a:latin typeface="方正粗宋简体" pitchFamily="65" charset="-122"/>
              <a:ea typeface="方正粗宋简体" pitchFamily="65" charset="-122"/>
            </a:endParaRPr>
          </a:p>
        </p:txBody>
      </p:sp>
      <p:pic>
        <p:nvPicPr>
          <p:cNvPr id="9" name="图片 68615" descr="a5c27d1ed21b0ef46cbbf05cddc451da81cb3e64"/>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bwMode="auto">
          <a:xfrm>
            <a:off x="4601076" y="2055856"/>
            <a:ext cx="5976938"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11753" y="0"/>
            <a:ext cx="6859588" cy="6859588"/>
          </a:xfrm>
          <a:prstGeom prst="rect">
            <a:avLst/>
          </a:prstGeom>
        </p:spPr>
      </p:pic>
    </p:spTree>
    <p:custDataLst>
      <p:tags r:id="rId6"/>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7" name="Text Box 2"/>
          <p:cNvSpPr/>
          <p:nvPr>
            <p:custDataLst>
              <p:tags r:id="rId1"/>
            </p:custDataLst>
          </p:nvPr>
        </p:nvSpPr>
        <p:spPr>
          <a:xfrm>
            <a:off x="1389351" y="3252787"/>
            <a:ext cx="7990176" cy="523220"/>
          </a:xfrm>
          <a:prstGeom prst="rect">
            <a:avLst/>
          </a:prstGeom>
          <a:noFill/>
          <a:ln>
            <a:noFill/>
            <a:miter lim="800000"/>
          </a:ln>
        </p:spPr>
        <p:txBody>
          <a:bodyPr wrap="square" anchor="t" anchorCtr="0">
            <a:spAutoFit/>
          </a:bodyPr>
          <a:lstStyle>
            <a:lvl1pPr marL="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5pPr>
          </a:lstStyle>
          <a:p>
            <a:pPr algn="l"/>
            <a:r>
              <a:rPr lang="en-US" altLang="zh-CN" sz="2800" b="1">
                <a:solidFill>
                  <a:srgbClr val="FF0000"/>
                </a:solidFill>
                <a:latin typeface="宋体" panose="02010600030101010101" pitchFamily="2" charset="-122"/>
              </a:rPr>
              <a:t>1.</a:t>
            </a:r>
            <a:r>
              <a:rPr lang="zh-CN" altLang="en-US" sz="2800" b="1">
                <a:solidFill>
                  <a:srgbClr val="FF0000"/>
                </a:solidFill>
                <a:latin typeface="宋体" panose="02010600030101010101" pitchFamily="2" charset="-122"/>
              </a:rPr>
              <a:t>磁场：</a:t>
            </a:r>
            <a:r>
              <a:rPr lang="zh-CN" altLang="en-US" sz="2800" b="1">
                <a:solidFill>
                  <a:srgbClr val="0000FF"/>
                </a:solidFill>
                <a:latin typeface="宋体" panose="02010600030101010101" pitchFamily="2" charset="-122"/>
              </a:rPr>
              <a:t>磁体周围空间存在的一种特殊物质。</a:t>
            </a:r>
            <a:endParaRPr lang="zh-CN" altLang="en-US" sz="2800" b="1">
              <a:solidFill>
                <a:srgbClr val="0000FF"/>
              </a:solidFill>
              <a:latin typeface="宋体" panose="02010600030101010101" pitchFamily="2" charset="-122"/>
            </a:endParaRPr>
          </a:p>
        </p:txBody>
      </p:sp>
      <p:sp>
        <p:nvSpPr>
          <p:cNvPr id="9219" name="Rectangle 4"/>
          <p:cNvSpPr/>
          <p:nvPr>
            <p:custDataLst>
              <p:tags r:id="rId2"/>
            </p:custDataLst>
          </p:nvPr>
        </p:nvSpPr>
        <p:spPr>
          <a:xfrm>
            <a:off x="5181600" y="3200401"/>
            <a:ext cx="9144000" cy="461665"/>
          </a:xfrm>
          <a:prstGeom prst="rect">
            <a:avLst/>
          </a:prstGeom>
          <a:noFill/>
          <a:ln>
            <a:noFill/>
            <a:miter lim="800000"/>
          </a:ln>
        </p:spPr>
        <p:txBody>
          <a:bodyPr anchor="t" anchorCtr="0">
            <a:spAutoFit/>
          </a:bodyPr>
          <a:lstStyle>
            <a:lvl1pPr marL="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5pPr>
          </a:lstStyle>
          <a:p>
            <a:endParaRPr lang="zh-CN" altLang="en-US"/>
          </a:p>
        </p:txBody>
      </p:sp>
      <p:sp>
        <p:nvSpPr>
          <p:cNvPr id="9220" name="Text Box 7"/>
          <p:cNvSpPr/>
          <p:nvPr>
            <p:custDataLst>
              <p:tags r:id="rId3"/>
            </p:custDataLst>
          </p:nvPr>
        </p:nvSpPr>
        <p:spPr>
          <a:xfrm>
            <a:off x="803569" y="991607"/>
            <a:ext cx="10709564" cy="2031325"/>
          </a:xfrm>
          <a:prstGeom prst="rect">
            <a:avLst/>
          </a:prstGeom>
          <a:noFill/>
          <a:ln>
            <a:noFill/>
            <a:miter lim="800000"/>
          </a:ln>
        </p:spPr>
        <p:txBody>
          <a:bodyPr wrap="square" anchor="t" anchorCtr="0">
            <a:spAutoFit/>
          </a:bodyPr>
          <a:lstStyle>
            <a:lvl1pPr marL="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5pPr>
          </a:lstStyle>
          <a:p>
            <a:pPr algn="l">
              <a:lnSpc>
                <a:spcPct val="150000"/>
              </a:lnSpc>
            </a:pPr>
            <a:r>
              <a:rPr lang="zh-CN" altLang="en-US" sz="2800" b="1">
                <a:latin typeface="宋体" panose="02010600030101010101" pitchFamily="2" charset="-122"/>
              </a:rPr>
              <a:t>类比</a:t>
            </a:r>
            <a:r>
              <a:rPr lang="en-US" altLang="zh-CN" sz="2800" b="1">
                <a:latin typeface="宋体" panose="02010600030101010101" pitchFamily="2" charset="-122"/>
              </a:rPr>
              <a:t>: </a:t>
            </a:r>
            <a:r>
              <a:rPr lang="zh-CN" altLang="en-US" sz="2800" b="1">
                <a:latin typeface="宋体" panose="02010600030101010101" pitchFamily="2" charset="-122"/>
              </a:rPr>
              <a:t>电荷之间的相互作用是通过电场；</a:t>
            </a:r>
            <a:endParaRPr lang="zh-CN" altLang="en-US" sz="2800" b="1">
              <a:latin typeface="宋体" panose="02010600030101010101" pitchFamily="2" charset="-122"/>
            </a:endParaRPr>
          </a:p>
          <a:p>
            <a:pPr algn="l">
              <a:lnSpc>
                <a:spcPct val="150000"/>
              </a:lnSpc>
            </a:pPr>
            <a:r>
              <a:rPr lang="zh-CN" altLang="en-US" sz="2800" b="1">
                <a:solidFill>
                  <a:srgbClr val="0000FF"/>
                </a:solidFill>
                <a:latin typeface="宋体" panose="02010600030101010101" pitchFamily="2" charset="-122"/>
              </a:rPr>
              <a:t>    磁体之间的相互作用是通过</a:t>
            </a:r>
            <a:r>
              <a:rPr lang="zh-CN" altLang="en-US" sz="2800" b="1">
                <a:solidFill>
                  <a:srgbClr val="FF0000"/>
                </a:solidFill>
                <a:latin typeface="宋体" panose="02010600030101010101" pitchFamily="2" charset="-122"/>
              </a:rPr>
              <a:t>磁场</a:t>
            </a:r>
            <a:r>
              <a:rPr lang="zh-CN" altLang="en-US" sz="2800" b="1">
                <a:solidFill>
                  <a:srgbClr val="0000FF"/>
                </a:solidFill>
                <a:latin typeface="宋体" panose="02010600030101010101" pitchFamily="2" charset="-122"/>
              </a:rPr>
              <a:t>发生的，电场和磁场一样都是一种物质</a:t>
            </a:r>
            <a:r>
              <a:rPr lang="en-US" altLang="zh-CN" sz="2800" b="1">
                <a:solidFill>
                  <a:srgbClr val="0000FF"/>
                </a:solidFill>
                <a:latin typeface="宋体" panose="02010600030101010101" pitchFamily="2" charset="-122"/>
              </a:rPr>
              <a:t>.</a:t>
            </a:r>
            <a:endParaRPr lang="en-US" altLang="zh-CN" sz="2800" b="1">
              <a:solidFill>
                <a:srgbClr val="0000FF"/>
              </a:solidFill>
              <a:latin typeface="宋体" panose="02010600030101010101" pitchFamily="2" charset="-122"/>
            </a:endParaRPr>
          </a:p>
        </p:txBody>
      </p:sp>
      <p:sp>
        <p:nvSpPr>
          <p:cNvPr id="9222" name="Text Box 10"/>
          <p:cNvSpPr/>
          <p:nvPr>
            <p:custDataLst>
              <p:tags r:id="rId4"/>
            </p:custDataLst>
          </p:nvPr>
        </p:nvSpPr>
        <p:spPr>
          <a:xfrm>
            <a:off x="6710723" y="4629150"/>
            <a:ext cx="1335088" cy="650875"/>
          </a:xfrm>
          <a:prstGeom prst="rect">
            <a:avLst/>
          </a:prstGeom>
          <a:noFill/>
          <a:ln>
            <a:solidFill>
              <a:srgbClr val="000080"/>
            </a:solidFill>
            <a:round/>
          </a:ln>
        </p:spPr>
        <p:txBody>
          <a:bodyPr anchor="t" anchorCtr="0">
            <a:spAutoFit/>
          </a:bodyPr>
          <a:lstStyle>
            <a:lvl1pPr marL="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5pPr>
          </a:lstStyle>
          <a:p>
            <a:pPr algn="l"/>
            <a:r>
              <a:rPr lang="zh-CN" altLang="en-US" sz="3600" b="1">
                <a:latin typeface="宋体" panose="02010600030101010101" pitchFamily="2" charset="-122"/>
              </a:rPr>
              <a:t>磁体</a:t>
            </a:r>
            <a:endParaRPr lang="zh-CN" altLang="en-US" sz="3600" b="1">
              <a:latin typeface="宋体" panose="02010600030101010101" pitchFamily="2" charset="-122"/>
            </a:endParaRPr>
          </a:p>
        </p:txBody>
      </p:sp>
      <p:sp>
        <p:nvSpPr>
          <p:cNvPr id="9223" name="Text Box 11"/>
          <p:cNvSpPr/>
          <p:nvPr>
            <p:custDataLst>
              <p:tags r:id="rId5"/>
            </p:custDataLst>
          </p:nvPr>
        </p:nvSpPr>
        <p:spPr>
          <a:xfrm>
            <a:off x="2567781" y="4594800"/>
            <a:ext cx="1295400" cy="650875"/>
          </a:xfrm>
          <a:prstGeom prst="rect">
            <a:avLst/>
          </a:prstGeom>
          <a:noFill/>
          <a:ln>
            <a:solidFill>
              <a:srgbClr val="000080"/>
            </a:solidFill>
            <a:round/>
          </a:ln>
        </p:spPr>
        <p:txBody>
          <a:bodyPr anchor="t" anchorCtr="0">
            <a:spAutoFit/>
          </a:bodyPr>
          <a:lstStyle>
            <a:lvl1pPr marL="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5pPr>
          </a:lstStyle>
          <a:p>
            <a:pPr algn="l"/>
            <a:r>
              <a:rPr lang="zh-CN" altLang="en-US" sz="3600" b="1">
                <a:latin typeface="宋体" panose="02010600030101010101" pitchFamily="2" charset="-122"/>
              </a:rPr>
              <a:t>磁体</a:t>
            </a:r>
            <a:endParaRPr lang="zh-CN" altLang="en-US" sz="3600" b="1">
              <a:latin typeface="宋体" panose="02010600030101010101" pitchFamily="2" charset="-122"/>
            </a:endParaRPr>
          </a:p>
        </p:txBody>
      </p:sp>
      <p:sp>
        <p:nvSpPr>
          <p:cNvPr id="9224" name="Oval 12"/>
          <p:cNvSpPr/>
          <p:nvPr>
            <p:custDataLst>
              <p:tags r:id="rId6"/>
            </p:custDataLst>
          </p:nvPr>
        </p:nvSpPr>
        <p:spPr>
          <a:xfrm>
            <a:off x="4805723" y="4400549"/>
            <a:ext cx="1079500" cy="990600"/>
          </a:xfrm>
          <a:prstGeom prst="ellipse">
            <a:avLst/>
          </a:prstGeom>
          <a:solidFill>
            <a:schemeClr val="accent1"/>
          </a:solidFill>
          <a:ln>
            <a:solidFill>
              <a:schemeClr val="tx1"/>
            </a:solidFill>
            <a:bevel/>
          </a:ln>
        </p:spPr>
        <p:txBody>
          <a:bodyPr wrap="none" anchor="ctr" anchorCtr="0"/>
          <a:lstStyle>
            <a:lvl1pPr marL="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5pPr>
          </a:lstStyle>
          <a:p>
            <a:r>
              <a:rPr lang="zh-CN" altLang="en-US" b="1">
                <a:latin typeface="宋体" panose="02010600030101010101" pitchFamily="2" charset="-122"/>
              </a:rPr>
              <a:t>磁场</a:t>
            </a:r>
            <a:endParaRPr lang="zh-CN" altLang="en-US" b="1">
              <a:latin typeface="宋体" panose="02010600030101010101" pitchFamily="2" charset="-122"/>
            </a:endParaRPr>
          </a:p>
        </p:txBody>
      </p:sp>
      <p:sp>
        <p:nvSpPr>
          <p:cNvPr id="9225" name="AutoShape 13"/>
          <p:cNvSpPr/>
          <p:nvPr>
            <p:custDataLst>
              <p:tags r:id="rId7"/>
            </p:custDataLst>
          </p:nvPr>
        </p:nvSpPr>
        <p:spPr>
          <a:xfrm>
            <a:off x="4043723" y="4705349"/>
            <a:ext cx="685800" cy="152400"/>
          </a:xfrm>
          <a:prstGeom prst="rightArrow">
            <a:avLst>
              <a:gd name="adj1" fmla="val 50000"/>
              <a:gd name="adj2" fmla="val 112500"/>
            </a:avLst>
          </a:prstGeom>
          <a:solidFill>
            <a:srgbClr val="FCF8A2"/>
          </a:solidFill>
          <a:ln>
            <a:solidFill>
              <a:schemeClr val="tx1"/>
            </a:solidFill>
            <a:round/>
          </a:ln>
        </p:spPr>
        <p:txBody>
          <a:bodyPr wrap="none" anchor="ctr" anchorCtr="0"/>
          <a:lstStyle>
            <a:lvl1pPr marL="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5pPr>
          </a:lstStyle>
          <a:p>
            <a:endParaRPr lang="zh-CN" altLang="en-US" b="1">
              <a:latin typeface="宋体" panose="02010600030101010101" pitchFamily="2" charset="-122"/>
            </a:endParaRPr>
          </a:p>
        </p:txBody>
      </p:sp>
      <p:sp>
        <p:nvSpPr>
          <p:cNvPr id="9226" name="AutoShape 14"/>
          <p:cNvSpPr/>
          <p:nvPr>
            <p:custDataLst>
              <p:tags r:id="rId8"/>
            </p:custDataLst>
          </p:nvPr>
        </p:nvSpPr>
        <p:spPr>
          <a:xfrm>
            <a:off x="5948723" y="4629149"/>
            <a:ext cx="685800" cy="152400"/>
          </a:xfrm>
          <a:prstGeom prst="rightArrow">
            <a:avLst>
              <a:gd name="adj1" fmla="val 50000"/>
              <a:gd name="adj2" fmla="val 112500"/>
            </a:avLst>
          </a:prstGeom>
          <a:solidFill>
            <a:srgbClr val="FCF8A2"/>
          </a:solidFill>
          <a:ln>
            <a:solidFill>
              <a:schemeClr val="tx1"/>
            </a:solidFill>
            <a:round/>
          </a:ln>
        </p:spPr>
        <p:txBody>
          <a:bodyPr wrap="none" anchor="ctr" anchorCtr="0"/>
          <a:lstStyle>
            <a:lvl1pPr marL="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5pPr>
          </a:lstStyle>
          <a:p>
            <a:endParaRPr lang="zh-CN" altLang="en-US" b="1">
              <a:latin typeface="宋体" panose="02010600030101010101" pitchFamily="2" charset="-122"/>
            </a:endParaRPr>
          </a:p>
        </p:txBody>
      </p:sp>
      <p:sp>
        <p:nvSpPr>
          <p:cNvPr id="9227" name="AutoShape 15"/>
          <p:cNvSpPr/>
          <p:nvPr>
            <p:custDataLst>
              <p:tags r:id="rId9"/>
            </p:custDataLst>
          </p:nvPr>
        </p:nvSpPr>
        <p:spPr>
          <a:xfrm rot="10800000">
            <a:off x="5872523" y="5086349"/>
            <a:ext cx="685800" cy="152400"/>
          </a:xfrm>
          <a:prstGeom prst="rightArrow">
            <a:avLst>
              <a:gd name="adj1" fmla="val 50000"/>
              <a:gd name="adj2" fmla="val 112500"/>
            </a:avLst>
          </a:prstGeom>
          <a:solidFill>
            <a:srgbClr val="FCF8A2"/>
          </a:solidFill>
          <a:ln>
            <a:solidFill>
              <a:schemeClr val="tx1"/>
            </a:solidFill>
            <a:round/>
          </a:ln>
        </p:spPr>
        <p:txBody>
          <a:bodyPr wrap="none" anchor="ctr" anchorCtr="0"/>
          <a:lstStyle>
            <a:lvl1pPr marL="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5pPr>
          </a:lstStyle>
          <a:p>
            <a:endParaRPr lang="zh-CN" altLang="en-US" b="1">
              <a:latin typeface="宋体" panose="02010600030101010101" pitchFamily="2" charset="-122"/>
            </a:endParaRPr>
          </a:p>
        </p:txBody>
      </p:sp>
      <p:sp>
        <p:nvSpPr>
          <p:cNvPr id="9228" name="AutoShape 16"/>
          <p:cNvSpPr/>
          <p:nvPr>
            <p:custDataLst>
              <p:tags r:id="rId10"/>
            </p:custDataLst>
          </p:nvPr>
        </p:nvSpPr>
        <p:spPr>
          <a:xfrm rot="10800000">
            <a:off x="4043723" y="5086349"/>
            <a:ext cx="685800" cy="152400"/>
          </a:xfrm>
          <a:prstGeom prst="rightArrow">
            <a:avLst>
              <a:gd name="adj1" fmla="val 50000"/>
              <a:gd name="adj2" fmla="val 112500"/>
            </a:avLst>
          </a:prstGeom>
          <a:solidFill>
            <a:srgbClr val="FCF8A2"/>
          </a:solidFill>
          <a:ln>
            <a:solidFill>
              <a:schemeClr val="tx1"/>
            </a:solidFill>
            <a:round/>
          </a:ln>
        </p:spPr>
        <p:txBody>
          <a:bodyPr wrap="none" anchor="ctr" anchorCtr="0"/>
          <a:lstStyle>
            <a:lvl1pPr marL="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ctr" defTabSz="914400" rtl="0" eaLnBrk="1" fontAlgn="base" hangingPunct="1">
              <a:lnSpc>
                <a:spcPct val="100000"/>
              </a:lnSpc>
              <a:spcBef>
                <a:spcPct val="0"/>
              </a:spcBef>
              <a:spcAft>
                <a:spcPct val="0"/>
              </a:spcAft>
              <a:buClrTx/>
              <a:buSzTx/>
              <a:buFont typeface="Arial" panose="020B0604020202020204"/>
              <a:buNone/>
              <a:defRPr lang="zh-CN" altLang="en-US" sz="2400" b="0" i="0" u="none" baseline="0">
                <a:solidFill>
                  <a:schemeClr val="tx1"/>
                </a:solidFill>
                <a:latin typeface="Times New Roman" panose="02020603050405020304" pitchFamily="18" charset="0"/>
                <a:ea typeface="宋体" panose="02010600030101010101" pitchFamily="2" charset="-122"/>
              </a:defRPr>
            </a:lvl5pPr>
          </a:lstStyle>
          <a:p>
            <a:endParaRPr lang="zh-CN" altLang="en-US" b="1">
              <a:latin typeface="宋体" panose="02010600030101010101" pitchFamily="2" charset="-122"/>
            </a:endParaRPr>
          </a:p>
        </p:txBody>
      </p:sp>
      <p:grpSp>
        <p:nvGrpSpPr>
          <p:cNvPr id="13" name="组合 1"/>
          <p:cNvGrpSpPr/>
          <p:nvPr>
            <p:custDataLst>
              <p:tags r:id="rId11"/>
            </p:custDataLst>
          </p:nvPr>
        </p:nvGrpSpPr>
        <p:grpSpPr>
          <a:xfrm>
            <a:off x="78535" y="85725"/>
            <a:ext cx="7473587" cy="769937"/>
            <a:chOff x="202" y="307"/>
            <a:chExt cx="8440" cy="870"/>
          </a:xfrm>
        </p:grpSpPr>
        <p:sp>
          <p:nvSpPr>
            <p:cNvPr id="14" name="Shape 108"/>
            <p:cNvSpPr/>
            <p:nvPr>
              <p:custDataLst>
                <p:tags r:id="rId12"/>
              </p:custDataLst>
            </p:nvPr>
          </p:nvSpPr>
          <p:spPr>
            <a:xfrm>
              <a:off x="256" y="307"/>
              <a:ext cx="947" cy="870"/>
            </a:xfrm>
            <a:prstGeom prst="rect">
              <a:avLst/>
            </a:prstGeom>
            <a:solidFill>
              <a:srgbClr val="007E27">
                <a:alpha val="80000"/>
              </a:srgbClr>
            </a:solidFill>
            <a:ln w="12700">
              <a:noFill/>
              <a:miter lim="400000"/>
            </a:ln>
            <a:effectLst>
              <a:outerShdw blurRad="50800" dist="38100" dir="13500000" algn="br" rotWithShape="0">
                <a:prstClr val="black">
                  <a:alpha val="40000"/>
                </a:prstClr>
              </a:outerShdw>
            </a:effectLst>
          </p:spPr>
          <p:txBody>
            <a:bodyPr lIns="0" tIns="0" rIns="0" bIns="0"/>
            <a:lstStyle/>
            <a:p>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Shape 112"/>
            <p:cNvSpPr/>
            <p:nvPr>
              <p:custDataLst>
                <p:tags r:id="rId13"/>
              </p:custDataLst>
            </p:nvPr>
          </p:nvSpPr>
          <p:spPr>
            <a:xfrm>
              <a:off x="202" y="307"/>
              <a:ext cx="982" cy="730"/>
            </a:xfrm>
            <a:prstGeom prst="rect">
              <a:avLst/>
            </a:prstGeom>
            <a:noFill/>
            <a:ln w="12700" cap="flat" cmpd="sng" algn="ctr">
              <a:noFill/>
              <a:prstDash val="solid"/>
              <a:miter lim="400000"/>
              <a:headEnd type="none" w="med" len="med"/>
              <a:tailEnd type="none" w="med" len="med"/>
            </a:ln>
          </p:spPr>
          <p:txBody>
            <a:bodyPr lIns="45719" rIns="45719">
              <a:spAutoFit/>
            </a:bodyPr>
            <a:lstStyle/>
            <a:p>
              <a:pPr algn="ctr"/>
              <a:r>
                <a:rPr lang="zh-CN" altLang="en-US" sz="3600" b="1" i="0" smtClean="0">
                  <a:solidFill>
                    <a:srgbClr val="FFFFFF"/>
                  </a:solidFill>
                  <a:latin typeface="黑体" panose="02010609060101010101" pitchFamily="49" charset="-122"/>
                  <a:ea typeface="黑体" panose="02010609060101010101" pitchFamily="49" charset="-122"/>
                  <a:sym typeface="微软雅黑" panose="020B0503020204020204" pitchFamily="34" charset="-122"/>
                </a:rPr>
                <a:t>二</a:t>
              </a:r>
              <a:endParaRPr lang="en-US" altLang="zh-CN" sz="3600" b="1" i="0">
                <a:solidFill>
                  <a:srgbClr val="FFFFF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6" name="文本框 1"/>
            <p:cNvSpPr txBox="1"/>
            <p:nvPr>
              <p:custDataLst>
                <p:tags r:id="rId14"/>
              </p:custDataLst>
            </p:nvPr>
          </p:nvSpPr>
          <p:spPr>
            <a:xfrm>
              <a:off x="1486" y="382"/>
              <a:ext cx="2287" cy="588"/>
            </a:xfrm>
            <a:prstGeom prst="rect">
              <a:avLst/>
            </a:prstGeom>
            <a:noFill/>
            <a:ln w="12700" cap="flat" cmpd="sng" algn="ctr">
              <a:noFill/>
              <a:prstDash val="solid"/>
              <a:miter lim="400000"/>
              <a:headEnd type="none" w="med" len="med"/>
              <a:tailEnd type="none" w="med" len="med"/>
            </a:ln>
          </p:spPr>
          <p:txBody>
            <a:bodyPr wrap="square" lIns="45719" tIns="45719" rIns="45719" bIns="45719">
              <a:spAutoFit/>
            </a:bodyPr>
            <a:lstStyle/>
            <a:p>
              <a:pPr hangingPunct="0"/>
              <a:r>
                <a:rPr lang="zh-CN" altLang="en-US" sz="2800" b="1">
                  <a:solidFill>
                    <a:srgbClr val="FF0000"/>
                  </a:solidFill>
                  <a:latin typeface="微软雅黑" panose="020B0503020204020204" pitchFamily="34" charset="-122"/>
                  <a:ea typeface="微软雅黑" panose="020B0503020204020204" pitchFamily="34" charset="-122"/>
                  <a:sym typeface="Arial" panose="020B0604020202020204" pitchFamily="34" charset="0"/>
                </a:rPr>
                <a:t>磁场</a:t>
              </a:r>
              <a:endParaRPr lang="zh-CN" altLang="en-US" sz="2800" b="1">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直接连接符 103"/>
            <p:cNvSpPr>
              <a:spLocks noChangeShapeType="1"/>
            </p:cNvSpPr>
            <p:nvPr>
              <p:custDataLst>
                <p:tags r:id="rId15"/>
              </p:custDataLst>
            </p:nvPr>
          </p:nvSpPr>
          <p:spPr bwMode="auto">
            <a:xfrm>
              <a:off x="1290" y="1067"/>
              <a:ext cx="7352" cy="0"/>
            </a:xfrm>
            <a:prstGeom prst="line">
              <a:avLst/>
            </a:prstGeom>
            <a:noFill/>
            <a:ln w="57150" cap="flat" algn="ctr">
              <a:solidFill>
                <a:srgbClr val="007E27"/>
              </a:solidFill>
              <a:prstDash val="solid"/>
              <a:round/>
              <a:headEnd type="none" w="med" len="med"/>
              <a:tailEnd type="none" w="med" len="med"/>
            </a:ln>
            <a:effectLst>
              <a:outerShdw dist="38100" dir="10800000" algn="r" rotWithShape="0">
                <a:srgbClr val="000000">
                  <a:alpha val="39999"/>
                </a:srgbClr>
              </a:outerShdw>
            </a:effec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additive="base">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ppt_h</p:attrName>
                                        </p:attrNameLst>
                                      </p:cBhvr>
                                      <p:tavLst>
                                        <p:tav tm="0">
                                          <p:val>
                                            <p:strVal val="#ppt_h/20"/>
                                          </p:val>
                                        </p:tav>
                                        <p:tav tm="50000">
                                          <p:val>
                                            <p:strVal val="#ppt_h/20"/>
                                          </p:val>
                                        </p:tav>
                                        <p:tav tm="100000">
                                          <p:val>
                                            <p:strVal val="#ppt_h"/>
                                          </p:val>
                                        </p:tav>
                                      </p:tavLst>
                                    </p:anim>
                                    <p:anim calcmode="lin" valueType="num">
                                      <p:cBhvr additive="base">
                                        <p:cTn id="8" dur="500" fill="hold"/>
                                        <p:tgtEl>
                                          <p:spTgt spid="9220"/>
                                        </p:tgtEl>
                                        <p:attrNameLst>
                                          <p:attrName>ppt_w</p:attrName>
                                        </p:attrNameLst>
                                      </p:cBhvr>
                                      <p:tavLst>
                                        <p:tav tm="0">
                                          <p:val>
                                            <p:strVal val="#ppt_w+.3"/>
                                          </p:val>
                                        </p:tav>
                                        <p:tav tm="50000">
                                          <p:val>
                                            <p:strVal val="#ppt_w+.3"/>
                                          </p:val>
                                        </p:tav>
                                        <p:tav tm="100000">
                                          <p:val>
                                            <p:strVal val="#ppt_w"/>
                                          </p:val>
                                        </p:tav>
                                      </p:tavLst>
                                    </p:anim>
                                    <p:anim calcmode="lin" valueType="num">
                                      <p:cBhvr additive="base">
                                        <p:cTn id="9" dur="500" fill="hold"/>
                                        <p:tgtEl>
                                          <p:spTgt spid="9220"/>
                                        </p:tgtEl>
                                        <p:attrNameLst>
                                          <p:attrName>ppt_x</p:attrName>
                                        </p:attrNameLst>
                                      </p:cBhvr>
                                      <p:tavLst>
                                        <p:tav tm="0">
                                          <p:val>
                                            <p:strVal val="#ppt_x-.3"/>
                                          </p:val>
                                        </p:tav>
                                        <p:tav tm="50000">
                                          <p:val>
                                            <p:strVal val="#ppt_x"/>
                                          </p:val>
                                        </p:tav>
                                        <p:tav tm="100000">
                                          <p:val>
                                            <p:strVal val="#ppt_x"/>
                                          </p:val>
                                        </p:tav>
                                      </p:tavLst>
                                    </p:anim>
                                    <p:anim calcmode="lin" valueType="num">
                                      <p:cBhvr additive="base">
                                        <p:cTn id="10" dur="500" fill="hold"/>
                                        <p:tgtEl>
                                          <p:spTgt spid="9220"/>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additive="base">
                                        <p:cTn id="14" dur="1" fill="hold">
                                          <p:stCondLst>
                                            <p:cond delay="0"/>
                                          </p:stCondLst>
                                        </p:cTn>
                                        <p:tgtEl>
                                          <p:spTgt spid="9217"/>
                                        </p:tgtEl>
                                        <p:attrNameLst>
                                          <p:attrName>style.visibility</p:attrName>
                                        </p:attrNameLst>
                                      </p:cBhvr>
                                      <p:to>
                                        <p:strVal val="visible"/>
                                      </p:to>
                                    </p:set>
                                    <p:animEffect transition="in" filter="dissolve">
                                      <p:cBhvr additive="base">
                                        <p:cTn id="15" dur="500" fill="hold"/>
                                        <p:tgtEl>
                                          <p:spTgt spid="92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additive="base">
                                        <p:cTn id="19" dur="1" fill="hold">
                                          <p:stCondLst>
                                            <p:cond delay="0"/>
                                          </p:stCondLst>
                                        </p:cTn>
                                        <p:tgtEl>
                                          <p:spTgt spid="9223"/>
                                        </p:tgtEl>
                                        <p:attrNameLst>
                                          <p:attrName>style.visibility</p:attrName>
                                        </p:attrNameLst>
                                      </p:cBhvr>
                                      <p:to>
                                        <p:strVal val="visible"/>
                                      </p:to>
                                    </p:set>
                                    <p:animEffect transition="in" filter="blinds(horizontal)">
                                      <p:cBhvr additive="base">
                                        <p:cTn id="20" dur="500" fill="hold"/>
                                        <p:tgtEl>
                                          <p:spTgt spid="922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additive="base">
                                        <p:cTn id="24" dur="1" fill="hold">
                                          <p:stCondLst>
                                            <p:cond delay="0"/>
                                          </p:stCondLst>
                                        </p:cTn>
                                        <p:tgtEl>
                                          <p:spTgt spid="9222"/>
                                        </p:tgtEl>
                                        <p:attrNameLst>
                                          <p:attrName>style.visibility</p:attrName>
                                        </p:attrNameLst>
                                      </p:cBhvr>
                                      <p:to>
                                        <p:strVal val="visible"/>
                                      </p:to>
                                    </p:set>
                                    <p:animEffect transition="in" filter="blinds(horizontal)">
                                      <p:cBhvr additive="base">
                                        <p:cTn id="25" dur="500" fill="hold"/>
                                        <p:tgtEl>
                                          <p:spTgt spid="922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additive="base">
                                        <p:cTn id="29" dur="1" fill="hold">
                                          <p:stCondLst>
                                            <p:cond delay="0"/>
                                          </p:stCondLst>
                                        </p:cTn>
                                        <p:tgtEl>
                                          <p:spTgt spid="9225"/>
                                        </p:tgtEl>
                                        <p:attrNameLst>
                                          <p:attrName>style.visibility</p:attrName>
                                        </p:attrNameLst>
                                      </p:cBhvr>
                                      <p:to>
                                        <p:strVal val="visible"/>
                                      </p:to>
                                    </p:set>
                                    <p:animEffect transition="in" filter="blinds(horizontal)">
                                      <p:cBhvr additive="base">
                                        <p:cTn id="30" dur="500" fill="hold"/>
                                        <p:tgtEl>
                                          <p:spTgt spid="922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additive="base">
                                        <p:cTn id="34" dur="1" fill="hold">
                                          <p:stCondLst>
                                            <p:cond delay="0"/>
                                          </p:stCondLst>
                                        </p:cTn>
                                        <p:tgtEl>
                                          <p:spTgt spid="9224"/>
                                        </p:tgtEl>
                                        <p:attrNameLst>
                                          <p:attrName>style.visibility</p:attrName>
                                        </p:attrNameLst>
                                      </p:cBhvr>
                                      <p:to>
                                        <p:strVal val="visible"/>
                                      </p:to>
                                    </p:set>
                                    <p:animEffect transition="in" filter="blinds(horizontal)">
                                      <p:cBhvr additive="base">
                                        <p:cTn id="35" dur="500" fill="hold"/>
                                        <p:tgtEl>
                                          <p:spTgt spid="922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additive="base">
                                        <p:cTn id="39" dur="1" fill="hold">
                                          <p:stCondLst>
                                            <p:cond delay="0"/>
                                          </p:stCondLst>
                                        </p:cTn>
                                        <p:tgtEl>
                                          <p:spTgt spid="9226"/>
                                        </p:tgtEl>
                                        <p:attrNameLst>
                                          <p:attrName>style.visibility</p:attrName>
                                        </p:attrNameLst>
                                      </p:cBhvr>
                                      <p:to>
                                        <p:strVal val="visible"/>
                                      </p:to>
                                    </p:set>
                                    <p:animEffect transition="in" filter="blinds(horizontal)">
                                      <p:cBhvr additive="base">
                                        <p:cTn id="40" dur="500" fill="hold"/>
                                        <p:tgtEl>
                                          <p:spTgt spid="922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additive="base">
                                        <p:cTn id="44" dur="1" fill="hold">
                                          <p:stCondLst>
                                            <p:cond delay="0"/>
                                          </p:stCondLst>
                                        </p:cTn>
                                        <p:tgtEl>
                                          <p:spTgt spid="9227"/>
                                        </p:tgtEl>
                                        <p:attrNameLst>
                                          <p:attrName>style.visibility</p:attrName>
                                        </p:attrNameLst>
                                      </p:cBhvr>
                                      <p:to>
                                        <p:strVal val="visible"/>
                                      </p:to>
                                    </p:set>
                                    <p:animEffect transition="in" filter="blinds(horizontal)">
                                      <p:cBhvr additive="base">
                                        <p:cTn id="45" dur="500" fill="hold"/>
                                        <p:tgtEl>
                                          <p:spTgt spid="922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additive="base">
                                        <p:cTn id="49" dur="1" fill="hold">
                                          <p:stCondLst>
                                            <p:cond delay="0"/>
                                          </p:stCondLst>
                                        </p:cTn>
                                        <p:tgtEl>
                                          <p:spTgt spid="9228"/>
                                        </p:tgtEl>
                                        <p:attrNameLst>
                                          <p:attrName>style.visibility</p:attrName>
                                        </p:attrNameLst>
                                      </p:cBhvr>
                                      <p:to>
                                        <p:strVal val="visible"/>
                                      </p:to>
                                    </p:set>
                                    <p:animEffect transition="in" filter="blinds(horizontal)">
                                      <p:cBhvr additive="base">
                                        <p:cTn id="50" dur="500" fill="hold"/>
                                        <p:tgtEl>
                                          <p:spTgt spid="9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 grpId="0"/>
      <p:bldP spid="9220" grpId="0"/>
      <p:bldP spid="9222" grpId="0"/>
      <p:bldP spid="9223" grpId="0"/>
      <p:bldP spid="9224" grpId="0"/>
      <p:bldP spid="9225" grpId="0"/>
      <p:bldP spid="9226" grpId="0"/>
      <p:bldP spid="9227" grpId="0"/>
      <p:bldP spid="922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1" name="矩形 8"/>
          <p:cNvSpPr/>
          <p:nvPr>
            <p:custDataLst>
              <p:tags r:id="rId1"/>
            </p:custDataLst>
          </p:nvPr>
        </p:nvSpPr>
        <p:spPr>
          <a:xfrm>
            <a:off x="356626" y="3551885"/>
            <a:ext cx="11557467" cy="2492990"/>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just">
              <a:lnSpc>
                <a:spcPct val="150000"/>
              </a:lnSpc>
              <a:spcAft>
                <a:spcPct val="0"/>
              </a:spcAft>
            </a:pPr>
            <a:r>
              <a:rPr lang="en-US" altLang="zh-CN" sz="2600" b="1">
                <a:latin typeface="宋体" panose="02010600030101010101" pitchFamily="2" charset="-122"/>
              </a:rPr>
              <a:t>1.</a:t>
            </a:r>
            <a:r>
              <a:rPr lang="zh-CN" altLang="zh-CN" sz="2600" b="1">
                <a:latin typeface="宋体" panose="02010600030101010101" pitchFamily="2" charset="-122"/>
              </a:rPr>
              <a:t>磁场的客观性：磁场与电场一样，也是一种物质，是一种看不见而又客观存在的特殊物质</a:t>
            </a:r>
            <a:r>
              <a:rPr lang="en-US" altLang="zh-CN" sz="2600" b="1">
                <a:latin typeface="宋体" panose="02010600030101010101" pitchFamily="2" charset="-122"/>
              </a:rPr>
              <a:t>.</a:t>
            </a:r>
            <a:r>
              <a:rPr lang="zh-CN" altLang="zh-CN" sz="2600" b="1">
                <a:latin typeface="宋体" panose="02010600030101010101" pitchFamily="2" charset="-122"/>
              </a:rPr>
              <a:t>存在于磁体、通电导线、运动电荷、变化电场、地球的周围</a:t>
            </a:r>
            <a:r>
              <a:rPr lang="en-US" altLang="zh-CN" sz="2600" b="1">
                <a:latin typeface="宋体" panose="02010600030101010101" pitchFamily="2" charset="-122"/>
              </a:rPr>
              <a:t>.</a:t>
            </a:r>
            <a:endParaRPr lang="zh-CN" altLang="zh-CN" sz="2600" b="1">
              <a:latin typeface="宋体" panose="02010600030101010101" pitchFamily="2" charset="-122"/>
            </a:endParaRPr>
          </a:p>
          <a:p>
            <a:pPr lvl="0" algn="just">
              <a:lnSpc>
                <a:spcPct val="150000"/>
              </a:lnSpc>
              <a:spcAft>
                <a:spcPct val="0"/>
              </a:spcAft>
            </a:pPr>
            <a:r>
              <a:rPr lang="en-US" altLang="zh-CN" sz="2600" b="1">
                <a:latin typeface="宋体" panose="02010600030101010101" pitchFamily="2" charset="-122"/>
              </a:rPr>
              <a:t>2.</a:t>
            </a:r>
            <a:r>
              <a:rPr lang="zh-CN" altLang="zh-CN" sz="2600" b="1">
                <a:latin typeface="宋体" panose="02010600030101010101" pitchFamily="2" charset="-122"/>
              </a:rPr>
              <a:t>磁场的基本性质：对放入其中的磁极、电流、运动的电荷有力的作用</a:t>
            </a:r>
            <a:r>
              <a:rPr lang="en-US" altLang="zh-CN" sz="2600" b="1">
                <a:latin typeface="宋体" panose="02010600030101010101" pitchFamily="2" charset="-122"/>
              </a:rPr>
              <a:t>.</a:t>
            </a:r>
            <a:r>
              <a:rPr lang="zh-CN" altLang="zh-CN" sz="2600" b="1">
                <a:latin typeface="宋体" panose="02010600030101010101" pitchFamily="2" charset="-122"/>
              </a:rPr>
              <a:t>磁体与磁体、磁体与电流、电流与电流间的相互作用都是通过磁场发生的</a:t>
            </a:r>
            <a:r>
              <a:rPr lang="en-US" altLang="zh-CN" sz="2600" b="1">
                <a:latin typeface="宋体" panose="02010600030101010101" pitchFamily="2" charset="-122"/>
              </a:rPr>
              <a:t>.</a:t>
            </a:r>
            <a:endParaRPr lang="zh-CN" altLang="zh-CN" sz="2600" b="1">
              <a:latin typeface="宋体" panose="02010600030101010101" pitchFamily="2" charset="-122"/>
            </a:endParaRPr>
          </a:p>
        </p:txBody>
      </p:sp>
      <p:sp>
        <p:nvSpPr>
          <p:cNvPr id="20482" name="Text Box 2"/>
          <p:cNvSpPr/>
          <p:nvPr>
            <p:custDataLst>
              <p:tags r:id="rId2"/>
            </p:custDataLst>
          </p:nvPr>
        </p:nvSpPr>
        <p:spPr>
          <a:xfrm>
            <a:off x="351865" y="1689748"/>
            <a:ext cx="9169400" cy="598690"/>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600" b="1">
                <a:solidFill>
                  <a:srgbClr val="FF0000"/>
                </a:solidFill>
                <a:latin typeface="宋体" panose="02010600030101010101" pitchFamily="2" charset="-122"/>
              </a:rPr>
              <a:t>磁场：</a:t>
            </a:r>
            <a:r>
              <a:rPr lang="zh-CN" altLang="en-US" sz="2600" b="1">
                <a:solidFill>
                  <a:srgbClr val="0000FF"/>
                </a:solidFill>
                <a:latin typeface="宋体" panose="02010600030101010101" pitchFamily="2" charset="-122"/>
              </a:rPr>
              <a:t>磁体周围空间存在的一种特殊物质。（</a:t>
            </a:r>
            <a:r>
              <a:rPr lang="zh-CN" altLang="en-US" sz="2600" b="1">
                <a:solidFill>
                  <a:srgbClr val="FF0000"/>
                </a:solidFill>
                <a:latin typeface="宋体" panose="02010600030101010101" pitchFamily="2" charset="-122"/>
              </a:rPr>
              <a:t>客观存在</a:t>
            </a:r>
            <a:r>
              <a:rPr lang="zh-CN" altLang="en-US" sz="2600" b="1">
                <a:solidFill>
                  <a:srgbClr val="0000FF"/>
                </a:solidFill>
                <a:latin typeface="宋体" panose="02010600030101010101" pitchFamily="2" charset="-122"/>
              </a:rPr>
              <a:t>）</a:t>
            </a:r>
            <a:endParaRPr lang="zh-CN" altLang="en-US" sz="2600" b="1">
              <a:solidFill>
                <a:srgbClr val="0000FF"/>
              </a:solidFill>
              <a:latin typeface="宋体" panose="02010600030101010101" pitchFamily="2" charset="-122"/>
            </a:endParaRPr>
          </a:p>
        </p:txBody>
      </p:sp>
      <p:sp>
        <p:nvSpPr>
          <p:cNvPr id="20484" name="Text Box 5"/>
          <p:cNvSpPr/>
          <p:nvPr>
            <p:custDataLst>
              <p:tags r:id="rId3"/>
            </p:custDataLst>
          </p:nvPr>
        </p:nvSpPr>
        <p:spPr>
          <a:xfrm>
            <a:off x="353453" y="305448"/>
            <a:ext cx="11307762" cy="1198854"/>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spcBef>
                <a:spcPct val="50000"/>
              </a:spcBef>
            </a:pPr>
            <a:r>
              <a:rPr lang="zh-CN" altLang="en-US" sz="2600" b="1">
                <a:solidFill>
                  <a:srgbClr val="000000"/>
                </a:solidFill>
                <a:latin typeface="宋体" panose="02010600030101010101" pitchFamily="2" charset="-122"/>
              </a:rPr>
              <a:t>类比：</a:t>
            </a:r>
            <a:r>
              <a:rPr lang="zh-CN" altLang="zh-CN" sz="2600" b="1">
                <a:solidFill>
                  <a:srgbClr val="000000"/>
                </a:solidFill>
                <a:latin typeface="宋体" panose="02010600030101010101" pitchFamily="2" charset="-122"/>
              </a:rPr>
              <a:t> </a:t>
            </a:r>
            <a:r>
              <a:rPr lang="zh-CN" altLang="en-US" sz="2600" b="1">
                <a:solidFill>
                  <a:srgbClr val="000000"/>
                </a:solidFill>
                <a:latin typeface="宋体" panose="02010600030101010101" pitchFamily="2" charset="-122"/>
              </a:rPr>
              <a:t>电荷之间的相互作用是通过电场；</a:t>
            </a:r>
            <a:endParaRPr lang="zh-CN" altLang="en-US" sz="2600" b="1">
              <a:solidFill>
                <a:srgbClr val="000000"/>
              </a:solidFill>
              <a:latin typeface="宋体" panose="02010600030101010101" pitchFamily="2" charset="-122"/>
            </a:endParaRPr>
          </a:p>
          <a:p>
            <a:pPr lvl="0">
              <a:lnSpc>
                <a:spcPct val="150000"/>
              </a:lnSpc>
            </a:pPr>
            <a:r>
              <a:rPr lang="zh-CN" altLang="en-US" sz="2600" b="1">
                <a:solidFill>
                  <a:srgbClr val="0000FF"/>
                </a:solidFill>
                <a:latin typeface="宋体" panose="02010600030101010101" pitchFamily="2" charset="-122"/>
              </a:rPr>
              <a:t>磁体之间的相互作用是通过</a:t>
            </a:r>
            <a:r>
              <a:rPr lang="zh-CN" altLang="en-US" sz="2600" b="1">
                <a:solidFill>
                  <a:srgbClr val="FF0000"/>
                </a:solidFill>
                <a:latin typeface="宋体" panose="02010600030101010101" pitchFamily="2" charset="-122"/>
              </a:rPr>
              <a:t>磁场</a:t>
            </a:r>
            <a:r>
              <a:rPr lang="zh-CN" altLang="en-US" sz="2600" b="1">
                <a:solidFill>
                  <a:srgbClr val="0000FF"/>
                </a:solidFill>
                <a:latin typeface="宋体" panose="02010600030101010101" pitchFamily="2" charset="-122"/>
              </a:rPr>
              <a:t>发生的，电场和磁场一样都是一种物质</a:t>
            </a:r>
            <a:r>
              <a:rPr lang="zh-CN" altLang="zh-CN" sz="2600" b="1">
                <a:solidFill>
                  <a:srgbClr val="0000FF"/>
                </a:solidFill>
                <a:latin typeface="宋体" panose="02010600030101010101" pitchFamily="2" charset="-122"/>
              </a:rPr>
              <a:t>.</a:t>
            </a:r>
            <a:endParaRPr lang="zh-CN" altLang="zh-CN" sz="2600" b="1">
              <a:solidFill>
                <a:srgbClr val="0000FF"/>
              </a:solidFill>
              <a:latin typeface="宋体" panose="02010600030101010101" pitchFamily="2" charset="-122"/>
            </a:endParaRPr>
          </a:p>
        </p:txBody>
      </p:sp>
      <p:sp>
        <p:nvSpPr>
          <p:cNvPr id="20485" name="Text Box 6"/>
          <p:cNvSpPr/>
          <p:nvPr>
            <p:custDataLst>
              <p:tags r:id="rId4"/>
            </p:custDataLst>
          </p:nvPr>
        </p:nvSpPr>
        <p:spPr>
          <a:xfrm>
            <a:off x="8163953" y="2604148"/>
            <a:ext cx="854721" cy="598690"/>
          </a:xfrm>
          <a:prstGeom prst="rect">
            <a:avLst/>
          </a:prstGeom>
          <a:noFill/>
          <a:ln>
            <a:solidFill>
              <a:srgbClr val="000080"/>
            </a:solidFill>
            <a:round/>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600" b="1">
                <a:solidFill>
                  <a:srgbClr val="000000"/>
                </a:solidFill>
                <a:latin typeface="宋体" panose="02010600030101010101" pitchFamily="2" charset="-122"/>
              </a:rPr>
              <a:t>磁体</a:t>
            </a:r>
            <a:endParaRPr lang="zh-CN" altLang="en-US" sz="2600" b="1">
              <a:solidFill>
                <a:srgbClr val="000000"/>
              </a:solidFill>
              <a:latin typeface="宋体" panose="02010600030101010101" pitchFamily="2" charset="-122"/>
            </a:endParaRPr>
          </a:p>
        </p:txBody>
      </p:sp>
      <p:sp>
        <p:nvSpPr>
          <p:cNvPr id="20486" name="Text Box 7"/>
          <p:cNvSpPr/>
          <p:nvPr>
            <p:custDataLst>
              <p:tags r:id="rId5"/>
            </p:custDataLst>
          </p:nvPr>
        </p:nvSpPr>
        <p:spPr>
          <a:xfrm>
            <a:off x="3890403" y="2624785"/>
            <a:ext cx="854721" cy="598690"/>
          </a:xfrm>
          <a:prstGeom prst="rect">
            <a:avLst/>
          </a:prstGeom>
          <a:noFill/>
          <a:ln>
            <a:solidFill>
              <a:srgbClr val="000080"/>
            </a:solidFill>
            <a:round/>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600" b="1">
                <a:solidFill>
                  <a:srgbClr val="000000"/>
                </a:solidFill>
                <a:latin typeface="宋体" panose="02010600030101010101" pitchFamily="2" charset="-122"/>
              </a:rPr>
              <a:t>磁体</a:t>
            </a:r>
            <a:endParaRPr lang="zh-CN" altLang="en-US" sz="2600" b="1">
              <a:solidFill>
                <a:srgbClr val="000000"/>
              </a:solidFill>
              <a:latin typeface="宋体" panose="02010600030101010101" pitchFamily="2" charset="-122"/>
            </a:endParaRPr>
          </a:p>
        </p:txBody>
      </p:sp>
      <p:sp>
        <p:nvSpPr>
          <p:cNvPr id="20487" name="Oval 8"/>
          <p:cNvSpPr/>
          <p:nvPr>
            <p:custDataLst>
              <p:tags r:id="rId6"/>
            </p:custDataLst>
          </p:nvPr>
        </p:nvSpPr>
        <p:spPr>
          <a:xfrm>
            <a:off x="5871603" y="2396185"/>
            <a:ext cx="1292225" cy="990600"/>
          </a:xfrm>
          <a:prstGeom prst="ellipse">
            <a:avLst/>
          </a:prstGeom>
          <a:solidFill>
            <a:srgbClr val="FFFF00"/>
          </a:solidFill>
          <a:ln>
            <a:solidFill>
              <a:schemeClr val="tx1"/>
            </a:solidFill>
            <a:bevel/>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600" b="1">
                <a:solidFill>
                  <a:srgbClr val="000000"/>
                </a:solidFill>
                <a:latin typeface="宋体" panose="02010600030101010101" pitchFamily="2" charset="-122"/>
              </a:rPr>
              <a:t>磁场</a:t>
            </a:r>
            <a:endParaRPr lang="zh-CN" altLang="en-US" sz="2600" b="1">
              <a:solidFill>
                <a:srgbClr val="000000"/>
              </a:solidFill>
              <a:latin typeface="宋体" panose="02010600030101010101" pitchFamily="2" charset="-122"/>
            </a:endParaRPr>
          </a:p>
        </p:txBody>
      </p:sp>
      <p:sp>
        <p:nvSpPr>
          <p:cNvPr id="20488" name="AutoShape 9"/>
          <p:cNvSpPr/>
          <p:nvPr>
            <p:custDataLst>
              <p:tags r:id="rId7"/>
            </p:custDataLst>
          </p:nvPr>
        </p:nvSpPr>
        <p:spPr>
          <a:xfrm>
            <a:off x="5109603" y="2700985"/>
            <a:ext cx="685800" cy="152400"/>
          </a:xfrm>
          <a:prstGeom prst="rightArrow">
            <a:avLst>
              <a:gd name="adj1" fmla="val 50000"/>
              <a:gd name="adj2" fmla="val 112500"/>
            </a:avLst>
          </a:prstGeom>
          <a:solidFill>
            <a:srgbClr val="FCF8A2"/>
          </a:solidFill>
          <a:ln>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endParaRPr lang="zh-CN" altLang="en-US" sz="2600" b="1">
              <a:solidFill>
                <a:srgbClr val="000000"/>
              </a:solidFill>
              <a:latin typeface="宋体" panose="02010600030101010101" pitchFamily="2" charset="-122"/>
            </a:endParaRPr>
          </a:p>
        </p:txBody>
      </p:sp>
      <p:sp>
        <p:nvSpPr>
          <p:cNvPr id="20489" name="AutoShape 10"/>
          <p:cNvSpPr/>
          <p:nvPr>
            <p:custDataLst>
              <p:tags r:id="rId8"/>
            </p:custDataLst>
          </p:nvPr>
        </p:nvSpPr>
        <p:spPr>
          <a:xfrm>
            <a:off x="7306703" y="2675585"/>
            <a:ext cx="685800" cy="152400"/>
          </a:xfrm>
          <a:prstGeom prst="rightArrow">
            <a:avLst>
              <a:gd name="adj1" fmla="val 50000"/>
              <a:gd name="adj2" fmla="val 112500"/>
            </a:avLst>
          </a:prstGeom>
          <a:solidFill>
            <a:srgbClr val="FCF8A2"/>
          </a:solidFill>
          <a:ln>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endParaRPr lang="zh-CN" altLang="en-US" sz="2600" b="1">
              <a:solidFill>
                <a:srgbClr val="000000"/>
              </a:solidFill>
              <a:latin typeface="宋体" panose="02010600030101010101" pitchFamily="2" charset="-122"/>
            </a:endParaRPr>
          </a:p>
        </p:txBody>
      </p:sp>
      <p:sp>
        <p:nvSpPr>
          <p:cNvPr id="20490" name="AutoShape 11"/>
          <p:cNvSpPr/>
          <p:nvPr>
            <p:custDataLst>
              <p:tags r:id="rId9"/>
            </p:custDataLst>
          </p:nvPr>
        </p:nvSpPr>
        <p:spPr>
          <a:xfrm rot="10800000">
            <a:off x="7306703" y="3032773"/>
            <a:ext cx="685800" cy="152400"/>
          </a:xfrm>
          <a:prstGeom prst="rightArrow">
            <a:avLst>
              <a:gd name="adj1" fmla="val 50000"/>
              <a:gd name="adj2" fmla="val 112500"/>
            </a:avLst>
          </a:prstGeom>
          <a:solidFill>
            <a:srgbClr val="FCF8A2"/>
          </a:solidFill>
          <a:ln>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endParaRPr lang="zh-CN" altLang="en-US" sz="2600" b="1">
              <a:solidFill>
                <a:srgbClr val="000000"/>
              </a:solidFill>
              <a:latin typeface="宋体" panose="02010600030101010101" pitchFamily="2" charset="-122"/>
            </a:endParaRPr>
          </a:p>
        </p:txBody>
      </p:sp>
      <p:sp>
        <p:nvSpPr>
          <p:cNvPr id="20491" name="AutoShape 12"/>
          <p:cNvSpPr/>
          <p:nvPr>
            <p:custDataLst>
              <p:tags r:id="rId10"/>
            </p:custDataLst>
          </p:nvPr>
        </p:nvSpPr>
        <p:spPr>
          <a:xfrm rot="10800000">
            <a:off x="5109603" y="3081985"/>
            <a:ext cx="685800" cy="152400"/>
          </a:xfrm>
          <a:prstGeom prst="rightArrow">
            <a:avLst>
              <a:gd name="adj1" fmla="val 50000"/>
              <a:gd name="adj2" fmla="val 112500"/>
            </a:avLst>
          </a:prstGeom>
          <a:solidFill>
            <a:srgbClr val="FCF8A2"/>
          </a:solidFill>
          <a:ln>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endParaRPr lang="zh-CN" altLang="en-US" sz="2600" b="1">
              <a:solidFill>
                <a:srgbClr val="000000"/>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additive="base">
                                        <p:cTn id="6" dur="1" fill="hold">
                                          <p:stCondLst>
                                            <p:cond delay="0"/>
                                          </p:stCondLst>
                                        </p:cTn>
                                        <p:tgtEl>
                                          <p:spTgt spid="20484"/>
                                        </p:tgtEl>
                                        <p:attrNameLst>
                                          <p:attrName>style.visibility</p:attrName>
                                        </p:attrNameLst>
                                      </p:cBhvr>
                                      <p:to>
                                        <p:strVal val="visible"/>
                                      </p:to>
                                    </p:set>
                                    <p:animEffect transition="in" filter="wipe(down)">
                                      <p:cBhvr additive="base">
                                        <p:cTn id="7" dur="500" fill="hold"/>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additive="base">
                                        <p:cTn id="11" dur="1" fill="hold">
                                          <p:stCondLst>
                                            <p:cond delay="0"/>
                                          </p:stCondLst>
                                        </p:cTn>
                                        <p:tgtEl>
                                          <p:spTgt spid="20482"/>
                                        </p:tgtEl>
                                        <p:attrNameLst>
                                          <p:attrName>style.visibility</p:attrName>
                                        </p:attrNameLst>
                                      </p:cBhvr>
                                      <p:to>
                                        <p:strVal val="visible"/>
                                      </p:to>
                                    </p:set>
                                    <p:animEffect transition="in" filter="wipe(down)">
                                      <p:cBhvr additive="base">
                                        <p:cTn id="12" dur="500" fill="hold"/>
                                        <p:tgtEl>
                                          <p:spTgt spid="204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additive="base">
                                        <p:cTn id="16" dur="1" fill="hold">
                                          <p:stCondLst>
                                            <p:cond delay="0"/>
                                          </p:stCondLst>
                                        </p:cTn>
                                        <p:tgtEl>
                                          <p:spTgt spid="20486"/>
                                        </p:tgtEl>
                                        <p:attrNameLst>
                                          <p:attrName>style.visibility</p:attrName>
                                        </p:attrNameLst>
                                      </p:cBhvr>
                                      <p:to>
                                        <p:strVal val="visible"/>
                                      </p:to>
                                    </p:set>
                                    <p:animEffect transition="in" filter="wipe(down)">
                                      <p:cBhvr additive="base">
                                        <p:cTn id="17" dur="500" fill="hold"/>
                                        <p:tgtEl>
                                          <p:spTgt spid="204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additive="base">
                                        <p:cTn id="21" dur="1" fill="hold">
                                          <p:stCondLst>
                                            <p:cond delay="0"/>
                                          </p:stCondLst>
                                        </p:cTn>
                                        <p:tgtEl>
                                          <p:spTgt spid="20488"/>
                                        </p:tgtEl>
                                        <p:attrNameLst>
                                          <p:attrName>style.visibility</p:attrName>
                                        </p:attrNameLst>
                                      </p:cBhvr>
                                      <p:to>
                                        <p:strVal val="visible"/>
                                      </p:to>
                                    </p:set>
                                    <p:animEffect transition="in" filter="wipe(down)">
                                      <p:cBhvr additive="base">
                                        <p:cTn id="22" dur="500" fill="hold"/>
                                        <p:tgtEl>
                                          <p:spTgt spid="204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additive="base">
                                        <p:cTn id="26" dur="1" fill="hold">
                                          <p:stCondLst>
                                            <p:cond delay="0"/>
                                          </p:stCondLst>
                                        </p:cTn>
                                        <p:tgtEl>
                                          <p:spTgt spid="20487"/>
                                        </p:tgtEl>
                                        <p:attrNameLst>
                                          <p:attrName>style.visibility</p:attrName>
                                        </p:attrNameLst>
                                      </p:cBhvr>
                                      <p:to>
                                        <p:strVal val="visible"/>
                                      </p:to>
                                    </p:set>
                                    <p:animEffect transition="in" filter="wipe(down)">
                                      <p:cBhvr additive="base">
                                        <p:cTn id="27" dur="500" fill="hold"/>
                                        <p:tgtEl>
                                          <p:spTgt spid="2048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additive="base">
                                        <p:cTn id="31" dur="1" fill="hold">
                                          <p:stCondLst>
                                            <p:cond delay="0"/>
                                          </p:stCondLst>
                                        </p:cTn>
                                        <p:tgtEl>
                                          <p:spTgt spid="20489"/>
                                        </p:tgtEl>
                                        <p:attrNameLst>
                                          <p:attrName>style.visibility</p:attrName>
                                        </p:attrNameLst>
                                      </p:cBhvr>
                                      <p:to>
                                        <p:strVal val="visible"/>
                                      </p:to>
                                    </p:set>
                                    <p:animEffect transition="in" filter="wipe(down)">
                                      <p:cBhvr additive="base">
                                        <p:cTn id="32" dur="500" fill="hold"/>
                                        <p:tgtEl>
                                          <p:spTgt spid="204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additive="base">
                                        <p:cTn id="36" dur="1" fill="hold">
                                          <p:stCondLst>
                                            <p:cond delay="0"/>
                                          </p:stCondLst>
                                        </p:cTn>
                                        <p:tgtEl>
                                          <p:spTgt spid="20485"/>
                                        </p:tgtEl>
                                        <p:attrNameLst>
                                          <p:attrName>style.visibility</p:attrName>
                                        </p:attrNameLst>
                                      </p:cBhvr>
                                      <p:to>
                                        <p:strVal val="visible"/>
                                      </p:to>
                                    </p:set>
                                    <p:animEffect transition="in" filter="wipe(down)">
                                      <p:cBhvr additive="base">
                                        <p:cTn id="37" dur="500" fill="hold"/>
                                        <p:tgtEl>
                                          <p:spTgt spid="2048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additive="base">
                                        <p:cTn id="41" dur="1" fill="hold">
                                          <p:stCondLst>
                                            <p:cond delay="0"/>
                                          </p:stCondLst>
                                        </p:cTn>
                                        <p:tgtEl>
                                          <p:spTgt spid="20490"/>
                                        </p:tgtEl>
                                        <p:attrNameLst>
                                          <p:attrName>style.visibility</p:attrName>
                                        </p:attrNameLst>
                                      </p:cBhvr>
                                      <p:to>
                                        <p:strVal val="visible"/>
                                      </p:to>
                                    </p:set>
                                    <p:animEffect transition="in" filter="wipe(down)">
                                      <p:cBhvr additive="base">
                                        <p:cTn id="42" dur="500" fill="hold"/>
                                        <p:tgtEl>
                                          <p:spTgt spid="20490"/>
                                        </p:tgtEl>
                                      </p:cBhvr>
                                    </p:animEffect>
                                  </p:childTnLst>
                                </p:cTn>
                              </p:par>
                              <p:par>
                                <p:cTn id="43" presetID="22" presetClass="entr" presetSubtype="4" fill="hold" grpId="0" nodeType="withEffect">
                                  <p:stCondLst>
                                    <p:cond delay="0"/>
                                  </p:stCondLst>
                                  <p:childTnLst>
                                    <p:set>
                                      <p:cBhvr additive="base">
                                        <p:cTn id="44" dur="1" fill="hold">
                                          <p:stCondLst>
                                            <p:cond delay="0"/>
                                          </p:stCondLst>
                                        </p:cTn>
                                        <p:tgtEl>
                                          <p:spTgt spid="20491"/>
                                        </p:tgtEl>
                                        <p:attrNameLst>
                                          <p:attrName>style.visibility</p:attrName>
                                        </p:attrNameLst>
                                      </p:cBhvr>
                                      <p:to>
                                        <p:strVal val="visible"/>
                                      </p:to>
                                    </p:set>
                                    <p:animEffect transition="in" filter="wipe(down)">
                                      <p:cBhvr additive="base">
                                        <p:cTn id="45" dur="500" fill="hold"/>
                                        <p:tgtEl>
                                          <p:spTgt spid="20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484" grpId="0"/>
      <p:bldP spid="20485" grpId="0"/>
      <p:bldP spid="20486" grpId="0"/>
      <p:bldP spid="20487" grpId="0"/>
      <p:bldP spid="20488" grpId="0"/>
      <p:bldP spid="20489" grpId="0"/>
      <p:bldP spid="20490" grpId="0"/>
      <p:bldP spid="20491"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 name="图片 35"/>
          <p:cNvPicPr>
            <a:picLocks noChangeAspect="1"/>
          </p:cNvPicPr>
          <p:nvPr>
            <p:custDataLst>
              <p:tags r:id="rId1"/>
            </p:custDataLst>
          </p:nvPr>
        </p:nvPicPr>
        <p:blipFill>
          <a:blip r:embed="rId2"/>
          <a:stretch>
            <a:fillRect/>
          </a:stretch>
        </p:blipFill>
        <p:spPr>
          <a:xfrm>
            <a:off x="0" y="0"/>
            <a:ext cx="885513" cy="888642"/>
          </a:xfrm>
          <a:prstGeom prst="rect">
            <a:avLst/>
          </a:prstGeom>
        </p:spPr>
      </p:pic>
      <p:sp>
        <p:nvSpPr>
          <p:cNvPr id="37" name="文本框 36"/>
          <p:cNvSpPr txBox="1"/>
          <p:nvPr>
            <p:custDataLst>
              <p:tags r:id="rId3"/>
            </p:custDataLst>
          </p:nvPr>
        </p:nvSpPr>
        <p:spPr>
          <a:xfrm>
            <a:off x="885513" y="0"/>
            <a:ext cx="1210588" cy="707886"/>
          </a:xfrm>
          <a:prstGeom prst="rect">
            <a:avLst/>
          </a:prstGeom>
          <a:noFill/>
        </p:spPr>
        <p:txBody>
          <a:bodyPr wrap="none" rtlCol="0">
            <a:spAutoFit/>
          </a:bodyPr>
          <a:lstStyle/>
          <a:p>
            <a:r>
              <a:rPr lang="zh-CN" altLang="en-US" sz="4000" smtClean="0">
                <a:latin typeface="黑体" panose="02010609060101010101" pitchFamily="49" charset="-122"/>
                <a:ea typeface="黑体" panose="02010609060101010101" pitchFamily="49" charset="-122"/>
              </a:rPr>
              <a:t>磁场</a:t>
            </a:r>
            <a:endParaRPr lang="zh-CN" altLang="en-US" sz="4000">
              <a:latin typeface="黑体" panose="02010609060101010101" pitchFamily="49" charset="-122"/>
              <a:ea typeface="黑体" panose="02010609060101010101" pitchFamily="49" charset="-122"/>
            </a:endParaRPr>
          </a:p>
        </p:txBody>
      </p:sp>
      <p:sp>
        <p:nvSpPr>
          <p:cNvPr id="11" name="Text Box 2"/>
          <p:cNvSpPr txBox="1">
            <a:spLocks noChangeArrowheads="1"/>
          </p:cNvSpPr>
          <p:nvPr>
            <p:custDataLst>
              <p:tags r:id="rId4"/>
            </p:custDataLst>
          </p:nvPr>
        </p:nvSpPr>
        <p:spPr bwMode="auto">
          <a:xfrm>
            <a:off x="885513" y="1136488"/>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2800" smtClean="0">
                <a:solidFill>
                  <a:srgbClr val="FF0000"/>
                </a:solidFill>
                <a:latin typeface="黑体" panose="02010609060101010101" pitchFamily="49" charset="-122"/>
                <a:ea typeface="黑体" panose="02010609060101010101" pitchFamily="49" charset="-122"/>
              </a:rPr>
              <a:t>磁场</a:t>
            </a:r>
            <a:r>
              <a:rPr lang="en-US" altLang="zh-CN" sz="2800">
                <a:solidFill>
                  <a:srgbClr val="FF0000"/>
                </a:solidFill>
                <a:latin typeface="黑体" panose="02010609060101010101" pitchFamily="49" charset="-122"/>
                <a:ea typeface="黑体" panose="02010609060101010101" pitchFamily="49" charset="-122"/>
              </a:rPr>
              <a:t>:</a:t>
            </a:r>
            <a:r>
              <a:rPr lang="zh-CN" altLang="en-US" sz="2800">
                <a:latin typeface="黑体" panose="02010609060101010101" pitchFamily="49" charset="-122"/>
                <a:ea typeface="黑体" panose="02010609060101010101" pitchFamily="49" charset="-122"/>
              </a:rPr>
              <a:t>磁体周围空间存在的一种特殊物质</a:t>
            </a:r>
            <a:endParaRPr lang="en-US" altLang="zh-CN" sz="2800">
              <a:latin typeface="黑体" panose="02010609060101010101" pitchFamily="49" charset="-122"/>
              <a:ea typeface="黑体" panose="02010609060101010101" pitchFamily="49" charset="-122"/>
            </a:endParaRPr>
          </a:p>
        </p:txBody>
      </p:sp>
      <p:grpSp>
        <p:nvGrpSpPr>
          <p:cNvPr id="21" name="Group 3"/>
          <p:cNvGrpSpPr/>
          <p:nvPr>
            <p:custDataLst>
              <p:tags r:id="rId5"/>
            </p:custDataLst>
          </p:nvPr>
        </p:nvGrpSpPr>
        <p:grpSpPr>
          <a:xfrm>
            <a:off x="3045619" y="1801387"/>
            <a:ext cx="6100762" cy="3040063"/>
            <a:chOff x="0" y="0"/>
            <a:chExt cx="3843" cy="2011"/>
          </a:xfrm>
        </p:grpSpPr>
        <p:sp>
          <p:nvSpPr>
            <p:cNvPr id="22" name="Text Box 4"/>
            <p:cNvSpPr txBox="1">
              <a:spLocks noChangeArrowheads="1"/>
            </p:cNvSpPr>
            <p:nvPr>
              <p:custDataLst>
                <p:tags r:id="rId6"/>
              </p:custDataLst>
            </p:nvPr>
          </p:nvSpPr>
          <p:spPr bwMode="auto">
            <a:xfrm>
              <a:off x="3073" y="225"/>
              <a:ext cx="770" cy="442"/>
            </a:xfrm>
            <a:prstGeom prst="rect">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3600">
                  <a:latin typeface="黑体" panose="02010609060101010101" pitchFamily="49" charset="-122"/>
                  <a:ea typeface="黑体" panose="02010609060101010101" pitchFamily="49" charset="-122"/>
                </a:rPr>
                <a:t>磁体</a:t>
              </a:r>
              <a:endParaRPr lang="zh-CN" altLang="en-US" sz="3600">
                <a:latin typeface="黑体" panose="02010609060101010101" pitchFamily="49" charset="-122"/>
                <a:ea typeface="黑体" panose="02010609060101010101" pitchFamily="49" charset="-122"/>
              </a:endParaRPr>
            </a:p>
          </p:txBody>
        </p:sp>
        <p:sp>
          <p:nvSpPr>
            <p:cNvPr id="23" name="Text Box 5"/>
            <p:cNvSpPr txBox="1">
              <a:spLocks noChangeArrowheads="1"/>
            </p:cNvSpPr>
            <p:nvPr>
              <p:custDataLst>
                <p:tags r:id="rId7"/>
              </p:custDataLst>
            </p:nvPr>
          </p:nvSpPr>
          <p:spPr bwMode="auto">
            <a:xfrm>
              <a:off x="0" y="230"/>
              <a:ext cx="771" cy="442"/>
            </a:xfrm>
            <a:prstGeom prst="rect">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3600">
                  <a:latin typeface="黑体" panose="02010609060101010101" pitchFamily="49" charset="-122"/>
                  <a:ea typeface="黑体" panose="02010609060101010101" pitchFamily="49" charset="-122"/>
                </a:rPr>
                <a:t>磁体</a:t>
              </a:r>
              <a:endParaRPr lang="zh-CN" altLang="en-US" sz="3600">
                <a:latin typeface="黑体" panose="02010609060101010101" pitchFamily="49" charset="-122"/>
                <a:ea typeface="黑体" panose="02010609060101010101" pitchFamily="49" charset="-122"/>
              </a:endParaRPr>
            </a:p>
          </p:txBody>
        </p:sp>
        <p:sp>
          <p:nvSpPr>
            <p:cNvPr id="24" name="AutoShape 6"/>
            <p:cNvSpPr>
              <a:spLocks noChangeArrowheads="1"/>
            </p:cNvSpPr>
            <p:nvPr>
              <p:custDataLst>
                <p:tags r:id="rId8"/>
              </p:custDataLst>
            </p:nvPr>
          </p:nvSpPr>
          <p:spPr bwMode="auto">
            <a:xfrm>
              <a:off x="986" y="275"/>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sp>
          <p:nvSpPr>
            <p:cNvPr id="25" name="AutoShape 7"/>
            <p:cNvSpPr>
              <a:spLocks noChangeArrowheads="1"/>
            </p:cNvSpPr>
            <p:nvPr>
              <p:custDataLst>
                <p:tags r:id="rId9"/>
              </p:custDataLst>
            </p:nvPr>
          </p:nvSpPr>
          <p:spPr bwMode="auto">
            <a:xfrm>
              <a:off x="2483" y="275"/>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sp>
          <p:nvSpPr>
            <p:cNvPr id="26" name="AutoShape 8"/>
            <p:cNvSpPr>
              <a:spLocks noChangeArrowheads="1"/>
            </p:cNvSpPr>
            <p:nvPr>
              <p:custDataLst>
                <p:tags r:id="rId10"/>
              </p:custDataLst>
            </p:nvPr>
          </p:nvSpPr>
          <p:spPr bwMode="auto">
            <a:xfrm rot="10800000">
              <a:off x="2483" y="547"/>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sp>
          <p:nvSpPr>
            <p:cNvPr id="27" name="AutoShape 9"/>
            <p:cNvSpPr>
              <a:spLocks noChangeArrowheads="1"/>
            </p:cNvSpPr>
            <p:nvPr>
              <p:custDataLst>
                <p:tags r:id="rId11"/>
              </p:custDataLst>
            </p:nvPr>
          </p:nvSpPr>
          <p:spPr bwMode="auto">
            <a:xfrm rot="10800000">
              <a:off x="941" y="547"/>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sp>
          <p:nvSpPr>
            <p:cNvPr id="28" name="Text Box 10"/>
            <p:cNvSpPr txBox="1">
              <a:spLocks noChangeArrowheads="1"/>
            </p:cNvSpPr>
            <p:nvPr>
              <p:custDataLst>
                <p:tags r:id="rId12"/>
              </p:custDataLst>
            </p:nvPr>
          </p:nvSpPr>
          <p:spPr bwMode="auto">
            <a:xfrm>
              <a:off x="3071" y="1376"/>
              <a:ext cx="772" cy="442"/>
            </a:xfrm>
            <a:prstGeom prst="rect">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3600">
                  <a:latin typeface="黑体" panose="02010609060101010101" pitchFamily="49" charset="-122"/>
                  <a:ea typeface="黑体" panose="02010609060101010101" pitchFamily="49" charset="-122"/>
                </a:rPr>
                <a:t>磁体</a:t>
              </a:r>
              <a:endParaRPr lang="zh-CN" altLang="en-US" sz="3600">
                <a:latin typeface="黑体" panose="02010609060101010101" pitchFamily="49" charset="-122"/>
                <a:ea typeface="黑体" panose="02010609060101010101" pitchFamily="49" charset="-122"/>
              </a:endParaRPr>
            </a:p>
          </p:txBody>
        </p:sp>
        <p:sp>
          <p:nvSpPr>
            <p:cNvPr id="47" name="Text Box 11"/>
            <p:cNvSpPr txBox="1">
              <a:spLocks noChangeArrowheads="1"/>
            </p:cNvSpPr>
            <p:nvPr>
              <p:custDataLst>
                <p:tags r:id="rId13"/>
              </p:custDataLst>
            </p:nvPr>
          </p:nvSpPr>
          <p:spPr bwMode="auto">
            <a:xfrm>
              <a:off x="3" y="1376"/>
              <a:ext cx="772" cy="442"/>
            </a:xfrm>
            <a:prstGeom prst="rect">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3600">
                  <a:latin typeface="黑体" panose="02010609060101010101" pitchFamily="49" charset="-122"/>
                  <a:ea typeface="黑体" panose="02010609060101010101" pitchFamily="49" charset="-122"/>
                </a:rPr>
                <a:t>电流</a:t>
              </a:r>
              <a:endParaRPr lang="zh-CN" altLang="en-US" sz="3600">
                <a:latin typeface="黑体" panose="02010609060101010101" pitchFamily="49" charset="-122"/>
                <a:ea typeface="黑体" panose="02010609060101010101" pitchFamily="49" charset="-122"/>
              </a:endParaRPr>
            </a:p>
          </p:txBody>
        </p:sp>
        <p:sp>
          <p:nvSpPr>
            <p:cNvPr id="48" name="Oval 12"/>
            <p:cNvSpPr>
              <a:spLocks noChangeArrowheads="1"/>
            </p:cNvSpPr>
            <p:nvPr>
              <p:custDataLst>
                <p:tags r:id="rId14"/>
              </p:custDataLst>
            </p:nvPr>
          </p:nvSpPr>
          <p:spPr bwMode="auto">
            <a:xfrm>
              <a:off x="1443" y="1104"/>
              <a:ext cx="945" cy="907"/>
            </a:xfrm>
            <a:prstGeom prst="ellipse">
              <a:avLst/>
            </a:prstGeom>
            <a:noFill/>
            <a:ln w="38100" cmpd="sng">
              <a:solidFill>
                <a:srgbClr val="5D4B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3600">
                  <a:latin typeface="黑体" panose="02010609060101010101" pitchFamily="49" charset="-122"/>
                  <a:ea typeface="黑体" panose="02010609060101010101" pitchFamily="49" charset="-122"/>
                </a:rPr>
                <a:t>磁场</a:t>
              </a:r>
              <a:endParaRPr lang="zh-CN" altLang="en-US" sz="3600">
                <a:latin typeface="黑体" panose="02010609060101010101" pitchFamily="49" charset="-122"/>
                <a:ea typeface="黑体" panose="02010609060101010101" pitchFamily="49" charset="-122"/>
              </a:endParaRPr>
            </a:p>
          </p:txBody>
        </p:sp>
        <p:sp>
          <p:nvSpPr>
            <p:cNvPr id="49" name="AutoShape 13"/>
            <p:cNvSpPr>
              <a:spLocks noChangeArrowheads="1"/>
            </p:cNvSpPr>
            <p:nvPr>
              <p:custDataLst>
                <p:tags r:id="rId15"/>
              </p:custDataLst>
            </p:nvPr>
          </p:nvSpPr>
          <p:spPr bwMode="auto">
            <a:xfrm>
              <a:off x="915" y="1432"/>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sp>
          <p:nvSpPr>
            <p:cNvPr id="50" name="AutoShape 14"/>
            <p:cNvSpPr>
              <a:spLocks noChangeArrowheads="1"/>
            </p:cNvSpPr>
            <p:nvPr>
              <p:custDataLst>
                <p:tags r:id="rId16"/>
              </p:custDataLst>
            </p:nvPr>
          </p:nvSpPr>
          <p:spPr bwMode="auto">
            <a:xfrm>
              <a:off x="2481" y="1461"/>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sp>
          <p:nvSpPr>
            <p:cNvPr id="51" name="AutoShape 15"/>
            <p:cNvSpPr>
              <a:spLocks noChangeArrowheads="1"/>
            </p:cNvSpPr>
            <p:nvPr>
              <p:custDataLst>
                <p:tags r:id="rId17"/>
              </p:custDataLst>
            </p:nvPr>
          </p:nvSpPr>
          <p:spPr bwMode="auto">
            <a:xfrm rot="10800000">
              <a:off x="2481" y="1648"/>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sp>
          <p:nvSpPr>
            <p:cNvPr id="52" name="AutoShape 16"/>
            <p:cNvSpPr>
              <a:spLocks noChangeArrowheads="1"/>
            </p:cNvSpPr>
            <p:nvPr>
              <p:custDataLst>
                <p:tags r:id="rId18"/>
              </p:custDataLst>
            </p:nvPr>
          </p:nvSpPr>
          <p:spPr bwMode="auto">
            <a:xfrm rot="10800000">
              <a:off x="915" y="1648"/>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sp>
          <p:nvSpPr>
            <p:cNvPr id="53" name="Oval 17"/>
            <p:cNvSpPr>
              <a:spLocks noChangeArrowheads="1"/>
            </p:cNvSpPr>
            <p:nvPr>
              <p:custDataLst>
                <p:tags r:id="rId19"/>
              </p:custDataLst>
            </p:nvPr>
          </p:nvSpPr>
          <p:spPr bwMode="auto">
            <a:xfrm>
              <a:off x="1443" y="0"/>
              <a:ext cx="945" cy="907"/>
            </a:xfrm>
            <a:prstGeom prst="ellipse">
              <a:avLst/>
            </a:prstGeom>
            <a:noFill/>
            <a:ln w="38100" cmpd="sng">
              <a:solidFill>
                <a:srgbClr val="5D4B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3600">
                  <a:latin typeface="黑体" panose="02010609060101010101" pitchFamily="49" charset="-122"/>
                  <a:ea typeface="黑体" panose="02010609060101010101" pitchFamily="49" charset="-122"/>
                </a:rPr>
                <a:t>磁场</a:t>
              </a:r>
              <a:endParaRPr lang="zh-CN" altLang="en-US" sz="3600">
                <a:latin typeface="黑体" panose="02010609060101010101" pitchFamily="49" charset="-122"/>
                <a:ea typeface="黑体" panose="02010609060101010101" pitchFamily="49" charset="-122"/>
              </a:endParaRPr>
            </a:p>
          </p:txBody>
        </p:sp>
      </p:grpSp>
      <p:grpSp>
        <p:nvGrpSpPr>
          <p:cNvPr id="54" name="Group 20"/>
          <p:cNvGrpSpPr/>
          <p:nvPr>
            <p:custDataLst>
              <p:tags r:id="rId20"/>
            </p:custDataLst>
          </p:nvPr>
        </p:nvGrpSpPr>
        <p:grpSpPr>
          <a:xfrm>
            <a:off x="3028950" y="4973212"/>
            <a:ext cx="6134100" cy="1368425"/>
            <a:chOff x="0" y="0"/>
            <a:chExt cx="3720" cy="862"/>
          </a:xfrm>
        </p:grpSpPr>
        <p:sp>
          <p:nvSpPr>
            <p:cNvPr id="55" name="Text Box 21"/>
            <p:cNvSpPr txBox="1">
              <a:spLocks noChangeArrowheads="1"/>
            </p:cNvSpPr>
            <p:nvPr>
              <p:custDataLst>
                <p:tags r:id="rId21"/>
              </p:custDataLst>
            </p:nvPr>
          </p:nvSpPr>
          <p:spPr bwMode="auto">
            <a:xfrm>
              <a:off x="2948" y="227"/>
              <a:ext cx="772" cy="421"/>
            </a:xfrm>
            <a:prstGeom prst="rect">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3600">
                  <a:latin typeface="黑体" panose="02010609060101010101" pitchFamily="49" charset="-122"/>
                  <a:ea typeface="黑体" panose="02010609060101010101" pitchFamily="49" charset="-122"/>
                </a:rPr>
                <a:t>电流</a:t>
              </a:r>
              <a:endParaRPr lang="zh-CN" altLang="en-US" sz="3600">
                <a:latin typeface="黑体" panose="02010609060101010101" pitchFamily="49" charset="-122"/>
                <a:ea typeface="黑体" panose="02010609060101010101" pitchFamily="49" charset="-122"/>
              </a:endParaRPr>
            </a:p>
          </p:txBody>
        </p:sp>
        <p:sp>
          <p:nvSpPr>
            <p:cNvPr id="56" name="Text Box 22"/>
            <p:cNvSpPr txBox="1">
              <a:spLocks noChangeArrowheads="1"/>
            </p:cNvSpPr>
            <p:nvPr>
              <p:custDataLst>
                <p:tags r:id="rId22"/>
              </p:custDataLst>
            </p:nvPr>
          </p:nvSpPr>
          <p:spPr bwMode="auto">
            <a:xfrm>
              <a:off x="0" y="227"/>
              <a:ext cx="772" cy="421"/>
            </a:xfrm>
            <a:prstGeom prst="rect">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3600">
                  <a:latin typeface="黑体" panose="02010609060101010101" pitchFamily="49" charset="-122"/>
                  <a:ea typeface="黑体" panose="02010609060101010101" pitchFamily="49" charset="-122"/>
                </a:rPr>
                <a:t>电流</a:t>
              </a:r>
              <a:endParaRPr lang="zh-CN" altLang="en-US" sz="3600">
                <a:latin typeface="黑体" panose="02010609060101010101" pitchFamily="49" charset="-122"/>
                <a:ea typeface="黑体" panose="02010609060101010101" pitchFamily="49" charset="-122"/>
              </a:endParaRPr>
            </a:p>
          </p:txBody>
        </p:sp>
        <p:sp>
          <p:nvSpPr>
            <p:cNvPr id="57" name="Oval 23"/>
            <p:cNvSpPr>
              <a:spLocks noChangeArrowheads="1"/>
            </p:cNvSpPr>
            <p:nvPr>
              <p:custDataLst>
                <p:tags r:id="rId23"/>
              </p:custDataLst>
            </p:nvPr>
          </p:nvSpPr>
          <p:spPr bwMode="auto">
            <a:xfrm>
              <a:off x="1406" y="0"/>
              <a:ext cx="907" cy="862"/>
            </a:xfrm>
            <a:prstGeom prst="ellipse">
              <a:avLst/>
            </a:prstGeom>
            <a:noFill/>
            <a:ln w="38100" cmpd="sng">
              <a:solidFill>
                <a:srgbClr val="5D4B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3600">
                  <a:latin typeface="黑体" panose="02010609060101010101" pitchFamily="49" charset="-122"/>
                  <a:ea typeface="黑体" panose="02010609060101010101" pitchFamily="49" charset="-122"/>
                </a:rPr>
                <a:t>磁场</a:t>
              </a:r>
              <a:endParaRPr lang="zh-CN" altLang="en-US" sz="3600">
                <a:latin typeface="黑体" panose="02010609060101010101" pitchFamily="49" charset="-122"/>
                <a:ea typeface="黑体" panose="02010609060101010101" pitchFamily="49" charset="-122"/>
              </a:endParaRPr>
            </a:p>
          </p:txBody>
        </p:sp>
        <p:sp>
          <p:nvSpPr>
            <p:cNvPr id="58" name="AutoShape 24"/>
            <p:cNvSpPr>
              <a:spLocks noChangeArrowheads="1"/>
            </p:cNvSpPr>
            <p:nvPr>
              <p:custDataLst>
                <p:tags r:id="rId24"/>
              </p:custDataLst>
            </p:nvPr>
          </p:nvSpPr>
          <p:spPr bwMode="auto">
            <a:xfrm>
              <a:off x="880" y="283"/>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sp>
          <p:nvSpPr>
            <p:cNvPr id="59" name="AutoShape 25"/>
            <p:cNvSpPr>
              <a:spLocks noChangeArrowheads="1"/>
            </p:cNvSpPr>
            <p:nvPr>
              <p:custDataLst>
                <p:tags r:id="rId25"/>
              </p:custDataLst>
            </p:nvPr>
          </p:nvSpPr>
          <p:spPr bwMode="auto">
            <a:xfrm>
              <a:off x="2358" y="312"/>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sp>
          <p:nvSpPr>
            <p:cNvPr id="60" name="AutoShape 26"/>
            <p:cNvSpPr>
              <a:spLocks noChangeArrowheads="1"/>
            </p:cNvSpPr>
            <p:nvPr>
              <p:custDataLst>
                <p:tags r:id="rId26"/>
              </p:custDataLst>
            </p:nvPr>
          </p:nvSpPr>
          <p:spPr bwMode="auto">
            <a:xfrm rot="10800000">
              <a:off x="2358" y="499"/>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sp>
          <p:nvSpPr>
            <p:cNvPr id="61" name="AutoShape 27"/>
            <p:cNvSpPr>
              <a:spLocks noChangeArrowheads="1"/>
            </p:cNvSpPr>
            <p:nvPr>
              <p:custDataLst>
                <p:tags r:id="rId27"/>
              </p:custDataLst>
            </p:nvPr>
          </p:nvSpPr>
          <p:spPr bwMode="auto">
            <a:xfrm rot="10800000">
              <a:off x="880" y="499"/>
              <a:ext cx="432" cy="96"/>
            </a:xfrm>
            <a:prstGeom prst="rightArrow">
              <a:avLst>
                <a:gd name="adj1" fmla="val 50000"/>
                <a:gd name="adj2" fmla="val 112500"/>
              </a:avLst>
            </a:prstGeom>
            <a:noFill/>
            <a:ln w="38100" cmpd="sng">
              <a:solidFill>
                <a:srgbClr val="5D4B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sz="3600">
                <a:latin typeface="黑体" panose="02010609060101010101" pitchFamily="49" charset="-122"/>
                <a:ea typeface="黑体" panose="02010609060101010101" pitchFamily="49" charset="-122"/>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85513" y="1479003"/>
            <a:ext cx="4493538" cy="523220"/>
          </a:xfrm>
          <a:prstGeom prst="rect">
            <a:avLst/>
          </a:prstGeom>
          <a:noFill/>
          <a:ln w="9525">
            <a:noFill/>
          </a:ln>
        </p:spPr>
        <p:txBody>
          <a:bodyPr wrap="none" anchor="t">
            <a:spAutoFit/>
          </a:bodyPr>
          <a:lstStyle/>
          <a:p>
            <a:r>
              <a:rPr lang="zh-CN" altLang="en-US" sz="2800">
                <a:latin typeface="Times New Roman" panose="02020603050405020304" pitchFamily="18" charset="0"/>
                <a:ea typeface="黑体" panose="02010609060101010101" pitchFamily="49" charset="-122"/>
              </a:rPr>
              <a:t>电现象与磁现象有何相似？</a:t>
            </a:r>
            <a:endParaRPr lang="zh-CN" altLang="en-US" sz="2800">
              <a:latin typeface="Times New Roman" panose="02020603050405020304" pitchFamily="18" charset="0"/>
              <a:ea typeface="黑体" panose="02010609060101010101" pitchFamily="49" charset="-122"/>
            </a:endParaRPr>
          </a:p>
        </p:txBody>
      </p:sp>
      <p:grpSp>
        <p:nvGrpSpPr>
          <p:cNvPr id="4" name="组合 3"/>
          <p:cNvGrpSpPr/>
          <p:nvPr>
            <p:custDataLst>
              <p:tags r:id="rId2"/>
            </p:custDataLst>
          </p:nvPr>
        </p:nvGrpSpPr>
        <p:grpSpPr>
          <a:xfrm>
            <a:off x="1142489" y="2227212"/>
            <a:ext cx="9126538" cy="3635375"/>
            <a:chOff x="1247" y="973"/>
            <a:chExt cx="5749" cy="2290"/>
          </a:xfrm>
        </p:grpSpPr>
        <p:pic>
          <p:nvPicPr>
            <p:cNvPr id="5" name="图片 4" descr="图片1"/>
            <p:cNvPicPr>
              <a:picLocks noChangeAspect="1"/>
            </p:cNvPicPr>
            <p:nvPr>
              <p:custDataLst>
                <p:tags r:id="rId3"/>
              </p:custDataLst>
            </p:nvPr>
          </p:nvPicPr>
          <p:blipFill>
            <a:blip r:embed="rId4"/>
            <a:stretch>
              <a:fillRect/>
            </a:stretch>
          </p:blipFill>
          <p:spPr>
            <a:xfrm>
              <a:off x="4638" y="973"/>
              <a:ext cx="1192" cy="1103"/>
            </a:xfrm>
            <a:prstGeom prst="rect">
              <a:avLst/>
            </a:prstGeom>
            <a:noFill/>
            <a:ln w="9525">
              <a:noFill/>
            </a:ln>
          </p:spPr>
        </p:pic>
        <p:graphicFrame>
          <p:nvGraphicFramePr>
            <p:cNvPr id="6" name="对象 5"/>
            <p:cNvGraphicFramePr>
              <a:graphicFrameLocks noChangeAspect="1"/>
            </p:cNvGraphicFramePr>
            <p:nvPr>
              <p:custDataLst>
                <p:tags r:id="rId5"/>
              </p:custDataLst>
            </p:nvPr>
          </p:nvGraphicFramePr>
          <p:xfrm>
            <a:off x="1247" y="1389"/>
            <a:ext cx="974" cy="358"/>
          </p:xfrm>
          <a:graphic>
            <a:graphicData uri="http://schemas.openxmlformats.org/presentationml/2006/ole">
              <mc:AlternateContent xmlns:mc="http://schemas.openxmlformats.org/markup-compatibility/2006">
                <mc:Choice xmlns:v="urn:schemas-microsoft-com:vml" Requires="v">
                  <p:oleObj spid="_x0000_s1038" name="" r:id="rId6" imgW="1873885" imgH="383540" progId="Visio.Drawing.11">
                    <p:embed/>
                  </p:oleObj>
                </mc:Choice>
                <mc:Fallback>
                  <p:oleObj name="" r:id="rId6" imgW="1873885" imgH="383540" progId="Visio.Drawing.11">
                    <p:embed/>
                    <p:pic>
                      <p:nvPicPr>
                        <p:cNvPr id="0" name="OLE substitute image"/>
                        <p:cNvPicPr/>
                        <p:nvPr/>
                      </p:nvPicPr>
                      <p:blipFill>
                        <a:blip r:embed="rId7"/>
                        <a:stretch>
                          <a:fillRect/>
                        </a:stretch>
                      </p:blipFill>
                      <p:spPr>
                        <a:xfrm>
                          <a:off x="1247" y="1389"/>
                          <a:ext cx="974" cy="358"/>
                        </a:xfrm>
                        <a:prstGeom prst="rect">
                          <a:avLst/>
                        </a:prstGeom>
                        <a:noFill/>
                        <a:ln w="38100">
                          <a:noFill/>
                          <a:miter/>
                        </a:ln>
                      </p:spPr>
                    </p:pic>
                  </p:oleObj>
                </mc:Fallback>
              </mc:AlternateContent>
            </a:graphicData>
          </a:graphic>
        </p:graphicFrame>
        <p:graphicFrame>
          <p:nvGraphicFramePr>
            <p:cNvPr id="7" name="对象 6"/>
            <p:cNvGraphicFramePr>
              <a:graphicFrameLocks noChangeAspect="1"/>
            </p:cNvGraphicFramePr>
            <p:nvPr>
              <p:custDataLst>
                <p:tags r:id="rId8"/>
              </p:custDataLst>
            </p:nvPr>
          </p:nvGraphicFramePr>
          <p:xfrm>
            <a:off x="3270" y="1389"/>
            <a:ext cx="971" cy="358"/>
          </p:xfrm>
          <a:graphic>
            <a:graphicData uri="http://schemas.openxmlformats.org/presentationml/2006/ole">
              <mc:AlternateContent xmlns:mc="http://schemas.openxmlformats.org/markup-compatibility/2006">
                <mc:Choice xmlns:v="urn:schemas-microsoft-com:vml" Requires="v">
                  <p:oleObj spid="_x0000_s1039" name="" r:id="rId9" imgW="1873885" imgH="383540" progId="Visio.Drawing.11">
                    <p:embed/>
                  </p:oleObj>
                </mc:Choice>
                <mc:Fallback>
                  <p:oleObj name="" r:id="rId9" imgW="1873885" imgH="383540" progId="Visio.Drawing.11">
                    <p:embed/>
                    <p:pic>
                      <p:nvPicPr>
                        <p:cNvPr id="0" name="OLE substitute image"/>
                        <p:cNvPicPr/>
                        <p:nvPr/>
                      </p:nvPicPr>
                      <p:blipFill>
                        <a:blip r:embed="rId7"/>
                        <a:stretch>
                          <a:fillRect/>
                        </a:stretch>
                      </p:blipFill>
                      <p:spPr>
                        <a:xfrm>
                          <a:off x="3270" y="1389"/>
                          <a:ext cx="971" cy="358"/>
                        </a:xfrm>
                        <a:prstGeom prst="rect">
                          <a:avLst/>
                        </a:prstGeom>
                        <a:noFill/>
                        <a:ln w="38100">
                          <a:noFill/>
                          <a:miter/>
                        </a:ln>
                      </p:spPr>
                    </p:pic>
                  </p:oleObj>
                </mc:Fallback>
              </mc:AlternateContent>
            </a:graphicData>
          </a:graphic>
        </p:graphicFrame>
        <p:grpSp>
          <p:nvGrpSpPr>
            <p:cNvPr id="8" name="组合 7"/>
            <p:cNvGrpSpPr/>
            <p:nvPr>
              <p:custDataLst>
                <p:tags r:id="rId10"/>
              </p:custDataLst>
            </p:nvPr>
          </p:nvGrpSpPr>
          <p:grpSpPr>
            <a:xfrm>
              <a:off x="3152" y="1285"/>
              <a:ext cx="3844" cy="1978"/>
              <a:chOff x="3152" y="1285"/>
              <a:chExt cx="3844" cy="1978"/>
            </a:xfrm>
          </p:grpSpPr>
          <p:sp>
            <p:nvSpPr>
              <p:cNvPr id="9" name="矩形 8"/>
              <p:cNvSpPr>
                <a:spLocks noChangeAspect="1" noTextEdit="1"/>
              </p:cNvSpPr>
              <p:nvPr>
                <p:custDataLst>
                  <p:tags r:id="rId11"/>
                </p:custDataLst>
              </p:nvPr>
            </p:nvSpPr>
            <p:spPr>
              <a:xfrm>
                <a:off x="3152" y="2160"/>
                <a:ext cx="1192" cy="1103"/>
              </a:xfrm>
              <a:prstGeom prst="rect">
                <a:avLst/>
              </a:prstGeom>
              <a:noFill/>
              <a:ln w="9525">
                <a:noFill/>
              </a:ln>
            </p:spPr>
            <p:txBody>
              <a:bodyPr/>
              <a:lstStyle/>
              <a:p>
                <a:endParaRPr lang="zh-CN" altLang="en-US" sz="2800">
                  <a:latin typeface="Times New Roman" panose="02020603050405020304" pitchFamily="18" charset="0"/>
                  <a:ea typeface="黑体" panose="02010609060101010101" pitchFamily="49" charset="-122"/>
                </a:endParaRPr>
              </a:p>
            </p:txBody>
          </p:sp>
          <p:grpSp>
            <p:nvGrpSpPr>
              <p:cNvPr id="10" name="组合 9"/>
              <p:cNvGrpSpPr/>
              <p:nvPr>
                <p:custDataLst>
                  <p:tags r:id="rId12"/>
                </p:custDataLst>
              </p:nvPr>
            </p:nvGrpSpPr>
            <p:grpSpPr>
              <a:xfrm>
                <a:off x="3153" y="2161"/>
                <a:ext cx="1180" cy="1089"/>
                <a:chOff x="3516" y="2252"/>
                <a:chExt cx="1180" cy="1089"/>
              </a:xfrm>
            </p:grpSpPr>
            <p:sp>
              <p:nvSpPr>
                <p:cNvPr id="22" name="矩形 21"/>
                <p:cNvSpPr/>
                <p:nvPr>
                  <p:custDataLst>
                    <p:tags r:id="rId13"/>
                  </p:custDataLst>
                </p:nvPr>
              </p:nvSpPr>
              <p:spPr>
                <a:xfrm>
                  <a:off x="3516" y="2252"/>
                  <a:ext cx="1180" cy="1089"/>
                </a:xfrm>
                <a:prstGeom prst="rect">
                  <a:avLst/>
                </a:prstGeom>
                <a:solidFill>
                  <a:srgbClr val="FFFFFF"/>
                </a:solidFill>
                <a:ln w="9525">
                  <a:noFill/>
                </a:ln>
              </p:spPr>
              <p:txBody>
                <a:bodyPr/>
                <a:lstStyle/>
                <a:p>
                  <a:endParaRPr lang="zh-CN" altLang="en-US" sz="2800">
                    <a:latin typeface="Times New Roman" panose="02020603050405020304" pitchFamily="18" charset="0"/>
                    <a:ea typeface="黑体" panose="02010609060101010101" pitchFamily="49" charset="-122"/>
                  </a:endParaRPr>
                </a:p>
              </p:txBody>
            </p:sp>
            <p:sp>
              <p:nvSpPr>
                <p:cNvPr id="23" name="矩形 22"/>
                <p:cNvSpPr/>
                <p:nvPr>
                  <p:custDataLst>
                    <p:tags r:id="rId14"/>
                  </p:custDataLst>
                </p:nvPr>
              </p:nvSpPr>
              <p:spPr>
                <a:xfrm>
                  <a:off x="3516" y="2252"/>
                  <a:ext cx="1180" cy="1089"/>
                </a:xfrm>
                <a:prstGeom prst="rect">
                  <a:avLst/>
                </a:prstGeom>
                <a:noFill/>
                <a:ln w="9525" cap="rnd" cmpd="sng">
                  <a:solidFill>
                    <a:srgbClr val="FFFFFF"/>
                  </a:solidFill>
                  <a:prstDash val="solid"/>
                  <a:miter/>
                  <a:headEnd type="none" w="med" len="med"/>
                  <a:tailEnd type="none" w="med" len="med"/>
                </a:ln>
              </p:spPr>
              <p:txBody>
                <a:bodyPr/>
                <a:lstStyle/>
                <a:p>
                  <a:endParaRPr lang="zh-CN" altLang="en-US" sz="2800">
                    <a:latin typeface="Times New Roman" panose="02020603050405020304" pitchFamily="18" charset="0"/>
                    <a:ea typeface="黑体" panose="02010609060101010101" pitchFamily="49" charset="-122"/>
                  </a:endParaRPr>
                </a:p>
              </p:txBody>
            </p:sp>
          </p:grpSp>
          <p:grpSp>
            <p:nvGrpSpPr>
              <p:cNvPr id="11" name="组合 10"/>
              <p:cNvGrpSpPr/>
              <p:nvPr>
                <p:custDataLst>
                  <p:tags r:id="rId15"/>
                </p:custDataLst>
              </p:nvPr>
            </p:nvGrpSpPr>
            <p:grpSpPr>
              <a:xfrm>
                <a:off x="3590" y="2487"/>
                <a:ext cx="453" cy="417"/>
                <a:chOff x="3953" y="2578"/>
                <a:chExt cx="453" cy="417"/>
              </a:xfrm>
            </p:grpSpPr>
            <p:sp>
              <p:nvSpPr>
                <p:cNvPr id="20" name="椭圆 19"/>
                <p:cNvSpPr/>
                <p:nvPr>
                  <p:custDataLst>
                    <p:tags r:id="rId16"/>
                  </p:custDataLst>
                </p:nvPr>
              </p:nvSpPr>
              <p:spPr>
                <a:xfrm>
                  <a:off x="3953" y="2578"/>
                  <a:ext cx="453" cy="417"/>
                </a:xfrm>
                <a:prstGeom prst="ellipse">
                  <a:avLst/>
                </a:prstGeom>
                <a:solidFill>
                  <a:srgbClr val="FFFFFF"/>
                </a:solidFill>
                <a:ln w="0" cap="flat" cmpd="sng">
                  <a:solidFill>
                    <a:srgbClr val="000000"/>
                  </a:solidFill>
                  <a:prstDash val="solid"/>
                  <a:headEnd type="none" w="med" len="med"/>
                  <a:tailEnd type="none" w="med" len="med"/>
                </a:ln>
              </p:spPr>
              <p:txBody>
                <a:bodyPr/>
                <a:lstStyle/>
                <a:p>
                  <a:endParaRPr lang="zh-CN" altLang="en-US" sz="2800">
                    <a:latin typeface="Times New Roman" panose="02020603050405020304" pitchFamily="18" charset="0"/>
                    <a:ea typeface="黑体" panose="02010609060101010101" pitchFamily="49" charset="-122"/>
                  </a:endParaRPr>
                </a:p>
              </p:txBody>
            </p:sp>
            <p:sp>
              <p:nvSpPr>
                <p:cNvPr id="21" name="椭圆 20"/>
                <p:cNvSpPr/>
                <p:nvPr>
                  <p:custDataLst>
                    <p:tags r:id="rId17"/>
                  </p:custDataLst>
                </p:nvPr>
              </p:nvSpPr>
              <p:spPr>
                <a:xfrm>
                  <a:off x="3953" y="2578"/>
                  <a:ext cx="453" cy="417"/>
                </a:xfrm>
                <a:prstGeom prst="ellipse">
                  <a:avLst/>
                </a:prstGeom>
                <a:noFill/>
                <a:ln w="57150" cap="rnd" cmpd="sng">
                  <a:solidFill>
                    <a:srgbClr val="000099"/>
                  </a:solidFill>
                  <a:prstDash val="solid"/>
                  <a:headEnd type="none" w="med" len="med"/>
                  <a:tailEnd type="none" w="med" len="med"/>
                </a:ln>
              </p:spPr>
              <p:txBody>
                <a:bodyPr/>
                <a:lstStyle/>
                <a:p>
                  <a:endParaRPr lang="zh-CN" altLang="en-US" sz="2800">
                    <a:latin typeface="Times New Roman" panose="02020603050405020304" pitchFamily="18" charset="0"/>
                    <a:ea typeface="黑体" panose="02010609060101010101" pitchFamily="49" charset="-122"/>
                  </a:endParaRPr>
                </a:p>
              </p:txBody>
            </p:sp>
          </p:grpSp>
          <p:sp>
            <p:nvSpPr>
              <p:cNvPr id="12" name="矩形 11"/>
              <p:cNvSpPr/>
              <p:nvPr>
                <p:custDataLst>
                  <p:tags r:id="rId18"/>
                </p:custDataLst>
              </p:nvPr>
            </p:nvSpPr>
            <p:spPr>
              <a:xfrm>
                <a:off x="3711" y="2495"/>
                <a:ext cx="127" cy="271"/>
              </a:xfrm>
              <a:prstGeom prst="rect">
                <a:avLst/>
              </a:prstGeom>
              <a:noFill/>
              <a:ln w="9525">
                <a:noFill/>
              </a:ln>
            </p:spPr>
            <p:txBody>
              <a:bodyPr wrap="none" lIns="0" tIns="0" rIns="0" bIns="0">
                <a:spAutoFit/>
              </a:bodyPr>
              <a:lstStyle/>
              <a:p>
                <a:r>
                  <a:rPr lang="en-US" altLang="zh-CN" sz="2800">
                    <a:latin typeface="Times New Roman" panose="02020603050405020304" pitchFamily="18" charset="0"/>
                    <a:ea typeface="黑体" panose="02010609060101010101" pitchFamily="49" charset="-122"/>
                  </a:rPr>
                  <a:t>+</a:t>
                </a:r>
                <a:endParaRPr lang="en-US" altLang="zh-CN" sz="2800">
                  <a:latin typeface="Times New Roman" panose="02020603050405020304" pitchFamily="18" charset="0"/>
                  <a:ea typeface="黑体" panose="02010609060101010101" pitchFamily="49" charset="-122"/>
                </a:endParaRPr>
              </a:p>
            </p:txBody>
          </p:sp>
          <p:grpSp>
            <p:nvGrpSpPr>
              <p:cNvPr id="13" name="组合 12"/>
              <p:cNvGrpSpPr/>
              <p:nvPr>
                <p:custDataLst>
                  <p:tags r:id="rId19"/>
                </p:custDataLst>
              </p:nvPr>
            </p:nvGrpSpPr>
            <p:grpSpPr>
              <a:xfrm>
                <a:off x="3153" y="2161"/>
                <a:ext cx="1180" cy="1089"/>
                <a:chOff x="3516" y="2252"/>
                <a:chExt cx="1180" cy="1089"/>
              </a:xfrm>
            </p:grpSpPr>
            <p:sp>
              <p:nvSpPr>
                <p:cNvPr id="18" name="矩形 17"/>
                <p:cNvSpPr/>
                <p:nvPr>
                  <p:custDataLst>
                    <p:tags r:id="rId20"/>
                  </p:custDataLst>
                </p:nvPr>
              </p:nvSpPr>
              <p:spPr>
                <a:xfrm>
                  <a:off x="3516" y="2252"/>
                  <a:ext cx="1180" cy="1089"/>
                </a:xfrm>
                <a:prstGeom prst="rect">
                  <a:avLst/>
                </a:prstGeom>
                <a:solidFill>
                  <a:srgbClr val="FFFFFF"/>
                </a:solidFill>
                <a:ln w="9525">
                  <a:noFill/>
                </a:ln>
              </p:spPr>
              <p:txBody>
                <a:bodyPr/>
                <a:lstStyle/>
                <a:p>
                  <a:endParaRPr lang="zh-CN" altLang="en-US" sz="2800">
                    <a:latin typeface="Times New Roman" panose="02020603050405020304" pitchFamily="18" charset="0"/>
                    <a:ea typeface="黑体" panose="02010609060101010101" pitchFamily="49" charset="-122"/>
                  </a:endParaRPr>
                </a:p>
              </p:txBody>
            </p:sp>
            <p:sp>
              <p:nvSpPr>
                <p:cNvPr id="19" name="矩形 18"/>
                <p:cNvSpPr/>
                <p:nvPr>
                  <p:custDataLst>
                    <p:tags r:id="rId21"/>
                  </p:custDataLst>
                </p:nvPr>
              </p:nvSpPr>
              <p:spPr>
                <a:xfrm>
                  <a:off x="3516" y="2252"/>
                  <a:ext cx="1180" cy="1089"/>
                </a:xfrm>
                <a:prstGeom prst="rect">
                  <a:avLst/>
                </a:prstGeom>
                <a:noFill/>
                <a:ln w="9525" cap="rnd" cmpd="sng">
                  <a:solidFill>
                    <a:srgbClr val="FFFFFF"/>
                  </a:solidFill>
                  <a:prstDash val="solid"/>
                  <a:miter/>
                  <a:headEnd type="none" w="med" len="med"/>
                  <a:tailEnd type="none" w="med" len="med"/>
                </a:ln>
              </p:spPr>
              <p:txBody>
                <a:bodyPr/>
                <a:lstStyle/>
                <a:p>
                  <a:endParaRPr lang="zh-CN" altLang="en-US" sz="2800">
                    <a:latin typeface="Times New Roman" panose="02020603050405020304" pitchFamily="18" charset="0"/>
                    <a:ea typeface="黑体" panose="02010609060101010101" pitchFamily="49" charset="-122"/>
                  </a:endParaRPr>
                </a:p>
              </p:txBody>
            </p:sp>
          </p:grpSp>
          <p:grpSp>
            <p:nvGrpSpPr>
              <p:cNvPr id="14" name="组合 13"/>
              <p:cNvGrpSpPr/>
              <p:nvPr>
                <p:custDataLst>
                  <p:tags r:id="rId22"/>
                </p:custDataLst>
              </p:nvPr>
            </p:nvGrpSpPr>
            <p:grpSpPr>
              <a:xfrm>
                <a:off x="6543" y="1285"/>
                <a:ext cx="453" cy="427"/>
                <a:chOff x="6906" y="1376"/>
                <a:chExt cx="453" cy="427"/>
              </a:xfrm>
            </p:grpSpPr>
            <p:sp>
              <p:nvSpPr>
                <p:cNvPr id="16" name="椭圆 15"/>
                <p:cNvSpPr/>
                <p:nvPr>
                  <p:custDataLst>
                    <p:tags r:id="rId23"/>
                  </p:custDataLst>
                </p:nvPr>
              </p:nvSpPr>
              <p:spPr>
                <a:xfrm>
                  <a:off x="6906" y="1376"/>
                  <a:ext cx="453" cy="417"/>
                </a:xfrm>
                <a:prstGeom prst="ellipse">
                  <a:avLst/>
                </a:prstGeom>
                <a:solidFill>
                  <a:srgbClr val="FFFFFF"/>
                </a:solidFill>
                <a:ln w="0" cap="flat" cmpd="sng">
                  <a:solidFill>
                    <a:srgbClr val="000000"/>
                  </a:solidFill>
                  <a:prstDash val="solid"/>
                  <a:headEnd type="none" w="med" len="med"/>
                  <a:tailEnd type="none" w="med" len="med"/>
                </a:ln>
              </p:spPr>
              <p:txBody>
                <a:bodyPr/>
                <a:lstStyle/>
                <a:p>
                  <a:endParaRPr lang="zh-CN" altLang="en-US" sz="2800">
                    <a:latin typeface="Times New Roman" panose="02020603050405020304" pitchFamily="18" charset="0"/>
                    <a:ea typeface="黑体" panose="02010609060101010101" pitchFamily="49" charset="-122"/>
                  </a:endParaRPr>
                </a:p>
              </p:txBody>
            </p:sp>
            <p:sp>
              <p:nvSpPr>
                <p:cNvPr id="17" name="椭圆 16"/>
                <p:cNvSpPr/>
                <p:nvPr>
                  <p:custDataLst>
                    <p:tags r:id="rId24"/>
                  </p:custDataLst>
                </p:nvPr>
              </p:nvSpPr>
              <p:spPr>
                <a:xfrm>
                  <a:off x="6906" y="1386"/>
                  <a:ext cx="453" cy="417"/>
                </a:xfrm>
                <a:prstGeom prst="ellipse">
                  <a:avLst/>
                </a:prstGeom>
                <a:noFill/>
                <a:ln w="57150" cap="rnd" cmpd="sng">
                  <a:solidFill>
                    <a:srgbClr val="000099"/>
                  </a:solidFill>
                  <a:prstDash val="solid"/>
                  <a:headEnd type="none" w="med" len="med"/>
                  <a:tailEnd type="none" w="med" len="med"/>
                </a:ln>
              </p:spPr>
              <p:txBody>
                <a:bodyPr/>
                <a:lstStyle/>
                <a:p>
                  <a:endParaRPr lang="zh-CN" altLang="en-US" sz="2800">
                    <a:latin typeface="Times New Roman" panose="02020603050405020304" pitchFamily="18" charset="0"/>
                    <a:ea typeface="黑体" panose="02010609060101010101" pitchFamily="49" charset="-122"/>
                  </a:endParaRPr>
                </a:p>
              </p:txBody>
            </p:sp>
          </p:grpSp>
          <p:sp>
            <p:nvSpPr>
              <p:cNvPr id="15" name="矩形 14"/>
              <p:cNvSpPr/>
              <p:nvPr>
                <p:custDataLst>
                  <p:tags r:id="rId25"/>
                </p:custDataLst>
              </p:nvPr>
            </p:nvSpPr>
            <p:spPr>
              <a:xfrm>
                <a:off x="6641" y="1323"/>
                <a:ext cx="259" cy="310"/>
              </a:xfrm>
              <a:prstGeom prst="rect">
                <a:avLst/>
              </a:prstGeom>
              <a:noFill/>
              <a:ln w="9525">
                <a:noFill/>
              </a:ln>
            </p:spPr>
            <p:txBody>
              <a:bodyPr wrap="none" lIns="0" tIns="0" rIns="0" bIns="0">
                <a:spAutoFit/>
              </a:bodyPr>
              <a:lstStyle/>
              <a:p>
                <a:r>
                  <a:rPr lang="en-US" altLang="zh-CN" sz="3200">
                    <a:latin typeface="Times New Roman" panose="02020603050405020304" pitchFamily="18" charset="0"/>
                    <a:ea typeface="黑体" panose="02010609060101010101" pitchFamily="49" charset="-122"/>
                  </a:rPr>
                  <a:t>—</a:t>
                </a:r>
                <a:endParaRPr lang="en-US" altLang="zh-CN" sz="3200">
                  <a:latin typeface="Times New Roman" panose="02020603050405020304" pitchFamily="18" charset="0"/>
                  <a:ea typeface="黑体" panose="02010609060101010101" pitchFamily="49" charset="-122"/>
                </a:endParaRPr>
              </a:p>
            </p:txBody>
          </p:sp>
        </p:grpSp>
      </p:grpSp>
      <p:grpSp>
        <p:nvGrpSpPr>
          <p:cNvPr id="24" name="组合 23"/>
          <p:cNvGrpSpPr/>
          <p:nvPr>
            <p:custDataLst>
              <p:tags r:id="rId26"/>
            </p:custDataLst>
          </p:nvPr>
        </p:nvGrpSpPr>
        <p:grpSpPr>
          <a:xfrm>
            <a:off x="2655376" y="2546298"/>
            <a:ext cx="6889750" cy="565150"/>
            <a:chOff x="2200" y="1174"/>
            <a:chExt cx="4340" cy="356"/>
          </a:xfrm>
        </p:grpSpPr>
        <p:sp>
          <p:nvSpPr>
            <p:cNvPr id="25" name="直接连接符 24"/>
            <p:cNvSpPr/>
            <p:nvPr>
              <p:custDataLst>
                <p:tags r:id="rId27"/>
              </p:custDataLst>
            </p:nvPr>
          </p:nvSpPr>
          <p:spPr>
            <a:xfrm flipH="1">
              <a:off x="2971" y="1525"/>
              <a:ext cx="313" cy="3"/>
            </a:xfrm>
            <a:prstGeom prst="line">
              <a:avLst/>
            </a:prstGeom>
            <a:ln w="38100" cap="flat" cmpd="sng">
              <a:solidFill>
                <a:srgbClr val="FF0000"/>
              </a:solidFill>
              <a:prstDash val="solid"/>
              <a:headEnd type="none" w="med" len="med"/>
              <a:tailEnd type="triangle" w="med" len="med"/>
            </a:ln>
          </p:spPr>
          <p:txBody>
            <a:bodyPr/>
            <a:lstStyle/>
            <a:p/>
          </p:txBody>
        </p:sp>
        <p:sp>
          <p:nvSpPr>
            <p:cNvPr id="26" name="直接连接符 25"/>
            <p:cNvSpPr/>
            <p:nvPr>
              <p:custDataLst>
                <p:tags r:id="rId28"/>
              </p:custDataLst>
            </p:nvPr>
          </p:nvSpPr>
          <p:spPr>
            <a:xfrm flipH="1">
              <a:off x="6227" y="1527"/>
              <a:ext cx="313" cy="3"/>
            </a:xfrm>
            <a:prstGeom prst="line">
              <a:avLst/>
            </a:prstGeom>
            <a:ln w="38100" cap="flat" cmpd="sng">
              <a:solidFill>
                <a:srgbClr val="FF0000"/>
              </a:solidFill>
              <a:prstDash val="solid"/>
              <a:headEnd type="none" w="med" len="med"/>
              <a:tailEnd type="triangle" w="med" len="med"/>
            </a:ln>
          </p:spPr>
          <p:txBody>
            <a:bodyPr/>
            <a:lstStyle/>
            <a:p/>
          </p:txBody>
        </p:sp>
        <p:sp>
          <p:nvSpPr>
            <p:cNvPr id="27" name="直接连接符 26"/>
            <p:cNvSpPr/>
            <p:nvPr>
              <p:custDataLst>
                <p:tags r:id="rId29"/>
              </p:custDataLst>
            </p:nvPr>
          </p:nvSpPr>
          <p:spPr>
            <a:xfrm>
              <a:off x="5545" y="1527"/>
              <a:ext cx="313" cy="3"/>
            </a:xfrm>
            <a:prstGeom prst="line">
              <a:avLst/>
            </a:prstGeom>
            <a:ln w="38100" cap="flat" cmpd="sng">
              <a:solidFill>
                <a:srgbClr val="FF0000"/>
              </a:solidFill>
              <a:prstDash val="solid"/>
              <a:headEnd type="none" w="med" len="med"/>
              <a:tailEnd type="triangle" w="med" len="med"/>
            </a:ln>
          </p:spPr>
          <p:txBody>
            <a:bodyPr/>
            <a:lstStyle/>
            <a:p/>
          </p:txBody>
        </p:sp>
        <p:sp>
          <p:nvSpPr>
            <p:cNvPr id="28" name="直接连接符 27"/>
            <p:cNvSpPr/>
            <p:nvPr>
              <p:custDataLst>
                <p:tags r:id="rId30"/>
              </p:custDataLst>
            </p:nvPr>
          </p:nvSpPr>
          <p:spPr>
            <a:xfrm>
              <a:off x="2200" y="1525"/>
              <a:ext cx="313" cy="3"/>
            </a:xfrm>
            <a:prstGeom prst="line">
              <a:avLst/>
            </a:prstGeom>
            <a:ln w="38100" cap="flat" cmpd="sng">
              <a:solidFill>
                <a:srgbClr val="FF0000"/>
              </a:solidFill>
              <a:prstDash val="solid"/>
              <a:headEnd type="none" w="med" len="med"/>
              <a:tailEnd type="triangle" w="med" len="med"/>
            </a:ln>
          </p:spPr>
          <p:txBody>
            <a:bodyPr/>
            <a:lstStyle/>
            <a:p/>
          </p:txBody>
        </p:sp>
        <p:sp>
          <p:nvSpPr>
            <p:cNvPr id="29" name="文本框 28"/>
            <p:cNvSpPr txBox="1"/>
            <p:nvPr>
              <p:custDataLst>
                <p:tags r:id="rId31"/>
              </p:custDataLst>
            </p:nvPr>
          </p:nvSpPr>
          <p:spPr>
            <a:xfrm>
              <a:off x="2863" y="1191"/>
              <a:ext cx="292" cy="330"/>
            </a:xfrm>
            <a:prstGeom prst="rect">
              <a:avLst/>
            </a:prstGeom>
            <a:noFill/>
            <a:ln w="9525">
              <a:noFill/>
            </a:ln>
          </p:spPr>
          <p:txBody>
            <a:bodyPr wrap="none" anchor="t">
              <a:spAutoFit/>
            </a:bodyPr>
            <a:lstStyle/>
            <a:p>
              <a:r>
                <a:rPr lang="en-US" altLang="zh-CN" sz="2800">
                  <a:latin typeface="Times New Roman" panose="02020603050405020304" pitchFamily="18" charset="0"/>
                  <a:ea typeface="黑体" panose="02010609060101010101" pitchFamily="49" charset="-122"/>
                </a:rPr>
                <a:t>F′</a:t>
              </a:r>
              <a:endParaRPr lang="en-US" altLang="zh-CN" sz="2800">
                <a:latin typeface="Times New Roman" panose="02020603050405020304" pitchFamily="18" charset="0"/>
                <a:ea typeface="黑体" panose="02010609060101010101" pitchFamily="49" charset="-122"/>
              </a:endParaRPr>
            </a:p>
          </p:txBody>
        </p:sp>
        <p:sp>
          <p:nvSpPr>
            <p:cNvPr id="30" name="文本框 29"/>
            <p:cNvSpPr txBox="1"/>
            <p:nvPr>
              <p:custDataLst>
                <p:tags r:id="rId32"/>
              </p:custDataLst>
            </p:nvPr>
          </p:nvSpPr>
          <p:spPr>
            <a:xfrm>
              <a:off x="6158" y="1174"/>
              <a:ext cx="292" cy="330"/>
            </a:xfrm>
            <a:prstGeom prst="rect">
              <a:avLst/>
            </a:prstGeom>
            <a:noFill/>
            <a:ln w="9525">
              <a:noFill/>
            </a:ln>
          </p:spPr>
          <p:txBody>
            <a:bodyPr wrap="none" anchor="t">
              <a:spAutoFit/>
            </a:bodyPr>
            <a:lstStyle/>
            <a:p>
              <a:r>
                <a:rPr lang="en-US" altLang="zh-CN" sz="2800">
                  <a:latin typeface="Times New Roman" panose="02020603050405020304" pitchFamily="18" charset="0"/>
                  <a:ea typeface="黑体" panose="02010609060101010101" pitchFamily="49" charset="-122"/>
                </a:rPr>
                <a:t>F′</a:t>
              </a:r>
              <a:endParaRPr lang="en-US" altLang="zh-CN" sz="2800">
                <a:latin typeface="Times New Roman" panose="02020603050405020304" pitchFamily="18" charset="0"/>
                <a:ea typeface="黑体" panose="02010609060101010101" pitchFamily="49" charset="-122"/>
              </a:endParaRPr>
            </a:p>
          </p:txBody>
        </p:sp>
        <p:sp>
          <p:nvSpPr>
            <p:cNvPr id="31" name="文本框 30"/>
            <p:cNvSpPr txBox="1"/>
            <p:nvPr>
              <p:custDataLst>
                <p:tags r:id="rId33"/>
              </p:custDataLst>
            </p:nvPr>
          </p:nvSpPr>
          <p:spPr>
            <a:xfrm>
              <a:off x="5713" y="1174"/>
              <a:ext cx="203" cy="330"/>
            </a:xfrm>
            <a:prstGeom prst="rect">
              <a:avLst/>
            </a:prstGeom>
            <a:noFill/>
            <a:ln w="9525">
              <a:noFill/>
            </a:ln>
          </p:spPr>
          <p:txBody>
            <a:bodyPr>
              <a:spAutoFit/>
            </a:bodyPr>
            <a:lstStyle/>
            <a:p>
              <a:r>
                <a:rPr lang="en-US" altLang="zh-CN" sz="2800">
                  <a:latin typeface="Times New Roman" panose="02020603050405020304" pitchFamily="18" charset="0"/>
                  <a:ea typeface="黑体" panose="02010609060101010101" pitchFamily="49" charset="-122"/>
                </a:rPr>
                <a:t>F</a:t>
              </a:r>
              <a:endParaRPr lang="en-US" altLang="zh-CN" sz="2800">
                <a:latin typeface="Times New Roman" panose="02020603050405020304" pitchFamily="18" charset="0"/>
                <a:ea typeface="黑体" panose="02010609060101010101" pitchFamily="49" charset="-122"/>
              </a:endParaRPr>
            </a:p>
          </p:txBody>
        </p:sp>
        <p:sp>
          <p:nvSpPr>
            <p:cNvPr id="32" name="文本框 31"/>
            <p:cNvSpPr txBox="1"/>
            <p:nvPr>
              <p:custDataLst>
                <p:tags r:id="rId34"/>
              </p:custDataLst>
            </p:nvPr>
          </p:nvSpPr>
          <p:spPr>
            <a:xfrm>
              <a:off x="2337" y="1195"/>
              <a:ext cx="243" cy="330"/>
            </a:xfrm>
            <a:prstGeom prst="rect">
              <a:avLst/>
            </a:prstGeom>
            <a:noFill/>
            <a:ln w="9525">
              <a:noFill/>
            </a:ln>
          </p:spPr>
          <p:txBody>
            <a:bodyPr wrap="none" anchor="t">
              <a:spAutoFit/>
            </a:bodyPr>
            <a:lstStyle/>
            <a:p>
              <a:r>
                <a:rPr lang="en-US" altLang="zh-CN" sz="2800">
                  <a:latin typeface="Times New Roman" panose="02020603050405020304" pitchFamily="18" charset="0"/>
                  <a:ea typeface="黑体" panose="02010609060101010101" pitchFamily="49" charset="-122"/>
                </a:rPr>
                <a:t>F</a:t>
              </a:r>
              <a:endParaRPr lang="en-US" altLang="zh-CN" sz="2800">
                <a:latin typeface="Times New Roman" panose="02020603050405020304" pitchFamily="18" charset="0"/>
                <a:ea typeface="黑体" panose="02010609060101010101" pitchFamily="49" charset="-122"/>
              </a:endParaRPr>
            </a:p>
          </p:txBody>
        </p:sp>
      </p:grpSp>
      <p:sp>
        <p:nvSpPr>
          <p:cNvPr id="35" name="文本框 34"/>
          <p:cNvSpPr txBox="1"/>
          <p:nvPr>
            <p:custDataLst>
              <p:tags r:id="rId35"/>
            </p:custDataLst>
          </p:nvPr>
        </p:nvSpPr>
        <p:spPr>
          <a:xfrm>
            <a:off x="3958212" y="5305350"/>
            <a:ext cx="4275576" cy="523925"/>
          </a:xfrm>
          <a:prstGeom prst="rect">
            <a:avLst/>
          </a:prstGeom>
          <a:noFill/>
          <a:ln w="9525">
            <a:noFill/>
          </a:ln>
        </p:spPr>
        <p:txBody>
          <a:bodyPr wrap="square">
            <a:spAutoFit/>
          </a:bodyPr>
          <a:lstStyle/>
          <a:p>
            <a:r>
              <a:rPr lang="zh-CN" altLang="en-US" sz="2800">
                <a:solidFill>
                  <a:srgbClr val="FF0000"/>
                </a:solidFill>
                <a:latin typeface="Times New Roman" panose="02020603050405020304" pitchFamily="18" charset="0"/>
                <a:ea typeface="黑体" panose="02010609060101010101" pitchFamily="49" charset="-122"/>
              </a:rPr>
              <a:t>电和磁可能存在某种联系？</a:t>
            </a:r>
            <a:endParaRPr lang="zh-CN" altLang="en-US" sz="2800">
              <a:solidFill>
                <a:srgbClr val="FF0000"/>
              </a:solidFill>
              <a:latin typeface="Times New Roman" panose="02020603050405020304" pitchFamily="18" charset="0"/>
              <a:ea typeface="黑体" panose="02010609060101010101" pitchFamily="49" charset="-122"/>
            </a:endParaRPr>
          </a:p>
        </p:txBody>
      </p:sp>
      <p:pic>
        <p:nvPicPr>
          <p:cNvPr id="36" name="图片 35"/>
          <p:cNvPicPr>
            <a:picLocks noChangeAspect="1"/>
          </p:cNvPicPr>
          <p:nvPr>
            <p:custDataLst>
              <p:tags r:id="rId36"/>
            </p:custDataLst>
          </p:nvPr>
        </p:nvPicPr>
        <p:blipFill>
          <a:blip r:embed="rId37"/>
          <a:stretch>
            <a:fillRect/>
          </a:stretch>
        </p:blipFill>
        <p:spPr>
          <a:xfrm>
            <a:off x="147917" y="80682"/>
            <a:ext cx="885513" cy="888642"/>
          </a:xfrm>
          <a:prstGeom prst="rect">
            <a:avLst/>
          </a:prstGeom>
        </p:spPr>
      </p:pic>
      <p:sp>
        <p:nvSpPr>
          <p:cNvPr id="37" name="文本框 36"/>
          <p:cNvSpPr txBox="1"/>
          <p:nvPr>
            <p:custDataLst>
              <p:tags r:id="rId38"/>
            </p:custDataLst>
          </p:nvPr>
        </p:nvSpPr>
        <p:spPr>
          <a:xfrm>
            <a:off x="1033430" y="80682"/>
            <a:ext cx="1723549" cy="707886"/>
          </a:xfrm>
          <a:prstGeom prst="rect">
            <a:avLst/>
          </a:prstGeom>
          <a:noFill/>
        </p:spPr>
        <p:txBody>
          <a:bodyPr wrap="none" rtlCol="0">
            <a:spAutoFit/>
          </a:bodyPr>
          <a:lstStyle/>
          <a:p>
            <a:r>
              <a:rPr lang="zh-CN" altLang="en-US" sz="4000" smtClean="0">
                <a:latin typeface="黑体" panose="02010609060101010101" pitchFamily="49" charset="-122"/>
                <a:ea typeface="黑体" panose="02010609060101010101" pitchFamily="49" charset="-122"/>
              </a:rPr>
              <a:t>磁现象</a:t>
            </a:r>
            <a:endParaRPr lang="zh-CN" altLang="en-US" sz="4000">
              <a:latin typeface="黑体" panose="02010609060101010101" pitchFamily="49" charset="-122"/>
              <a:ea typeface="黑体" panose="02010609060101010101" pitchFamily="49" charset="-122"/>
            </a:endParaRPr>
          </a:p>
        </p:txBody>
      </p:sp>
      <p:sp>
        <p:nvSpPr>
          <p:cNvPr id="39" name="矩形 38"/>
          <p:cNvSpPr/>
          <p:nvPr>
            <p:custDataLst>
              <p:tags r:id="rId39"/>
            </p:custDataLst>
          </p:nvPr>
        </p:nvSpPr>
        <p:spPr>
          <a:xfrm>
            <a:off x="885513" y="4046818"/>
            <a:ext cx="11014566" cy="1126462"/>
          </a:xfrm>
          <a:prstGeom prst="rect">
            <a:avLst/>
          </a:prstGeom>
        </p:spPr>
        <p:txBody>
          <a:bodyPr wrap="square">
            <a:spAutoFit/>
          </a:bodyPr>
          <a:lstStyle/>
          <a:p>
            <a:pPr>
              <a:lnSpc>
                <a:spcPct val="120000"/>
              </a:lnSpc>
            </a:pPr>
            <a:r>
              <a:rPr lang="zh-CN" altLang="en-US" sz="2800">
                <a:latin typeface="黑体" panose="02010609060101010101" pitchFamily="49" charset="-122"/>
                <a:ea typeface="黑体" panose="02010609060101010101" pitchFamily="49" charset="-122"/>
              </a:rPr>
              <a:t>1731年，一名英国商人发现：雷电过后，他的一箱刀叉竟具有了磁性；</a:t>
            </a:r>
            <a:endParaRPr lang="zh-CN" altLang="en-US" sz="2800">
              <a:latin typeface="黑体" panose="02010609060101010101" pitchFamily="49" charset="-122"/>
              <a:ea typeface="黑体" panose="02010609060101010101" pitchFamily="49" charset="-122"/>
            </a:endParaRPr>
          </a:p>
          <a:p>
            <a:pPr>
              <a:lnSpc>
                <a:spcPct val="120000"/>
              </a:lnSpc>
            </a:pPr>
            <a:r>
              <a:rPr lang="zh-CN" altLang="en-US" sz="2800">
                <a:latin typeface="黑体" panose="02010609060101010101" pitchFamily="49" charset="-122"/>
                <a:ea typeface="黑体" panose="02010609060101010101" pitchFamily="49" charset="-122"/>
              </a:rPr>
              <a:t>1751年，富兰克林发现，莱顿瓶放电可以使缝衣针磁化。</a:t>
            </a:r>
            <a:endParaRPr lang="zh-CN" altLang="en-US" sz="280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diamond(in)">
                                      <p:cBhvr>
                                        <p:cTn id="11" dur="10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386" name="Picture 4" descr="http://91tech.org/Article/UploadFiles/200506/20050617134323198.jpg"/>
          <p:cNvPicPr/>
          <p:nvPr>
            <p:custDataLst>
              <p:tags r:id="rId1"/>
            </p:custDataLst>
          </p:nvPr>
        </p:nvPicPr>
        <p:blipFill>
          <a:blip r:embed="rId2"/>
          <a:stretch>
            <a:fillRect/>
          </a:stretch>
        </p:blipFill>
        <p:spPr>
          <a:xfrm>
            <a:off x="4044949" y="785812"/>
            <a:ext cx="3194051" cy="3522664"/>
          </a:xfrm>
          <a:prstGeom prst="rect">
            <a:avLst/>
          </a:prstGeom>
          <a:noFill/>
          <a:ln>
            <a:noFill/>
            <a:miter lim="800000"/>
            <a:headEnd/>
            <a:tailEnd/>
          </a:ln>
        </p:spPr>
      </p:pic>
      <p:pic>
        <p:nvPicPr>
          <p:cNvPr id="16390" name="Picture 13" descr="http://p0.so.qhmsg.com/bdr/_240_/t01308031dd2f97c30f.jpg"/>
          <p:cNvPicPr/>
          <p:nvPr>
            <p:custDataLst>
              <p:tags r:id="rId3"/>
            </p:custDataLst>
          </p:nvPr>
        </p:nvPicPr>
        <p:blipFill>
          <a:blip r:embed="rId4"/>
          <a:stretch>
            <a:fillRect/>
          </a:stretch>
        </p:blipFill>
        <p:spPr>
          <a:xfrm>
            <a:off x="582083" y="785814"/>
            <a:ext cx="3227917" cy="3533930"/>
          </a:xfrm>
          <a:prstGeom prst="rect">
            <a:avLst/>
          </a:prstGeom>
          <a:noFill/>
          <a:ln>
            <a:noFill/>
            <a:miter lim="800000"/>
            <a:headEnd/>
            <a:tailEnd/>
          </a:ln>
        </p:spPr>
      </p:pic>
      <p:pic>
        <p:nvPicPr>
          <p:cNvPr id="16391" name="Picture 15" descr="http://p3.so.qhmsg.com/bdr/_240_/t017a59db0fa6d4ac4d.png"/>
          <p:cNvPicPr/>
          <p:nvPr>
            <p:custDataLst>
              <p:tags r:id="rId5"/>
            </p:custDataLst>
          </p:nvPr>
        </p:nvPicPr>
        <p:blipFill>
          <a:blip r:embed="rId6"/>
          <a:stretch>
            <a:fillRect/>
          </a:stretch>
        </p:blipFill>
        <p:spPr>
          <a:xfrm>
            <a:off x="7429500" y="785812"/>
            <a:ext cx="3143251" cy="3522664"/>
          </a:xfrm>
          <a:prstGeom prst="rect">
            <a:avLst/>
          </a:prstGeom>
          <a:noFill/>
          <a:ln>
            <a:noFill/>
            <a:miter lim="800000"/>
            <a:headEnd/>
            <a:tailEnd/>
          </a:ln>
        </p:spPr>
      </p:pic>
      <p:sp>
        <p:nvSpPr>
          <p:cNvPr id="16387" name="TextBox 7"/>
          <p:cNvSpPr/>
          <p:nvPr>
            <p:custDataLst>
              <p:tags r:id="rId7"/>
            </p:custDataLst>
          </p:nvPr>
        </p:nvSpPr>
        <p:spPr>
          <a:xfrm>
            <a:off x="1526117" y="4404750"/>
            <a:ext cx="1712384" cy="522288"/>
          </a:xfrm>
          <a:prstGeom prst="rect">
            <a:avLst/>
          </a:prstGeom>
          <a:noFill/>
          <a:ln>
            <a:noFill/>
            <a:miter lim="800000"/>
          </a:ln>
        </p:spPr>
        <p:txBody>
          <a:bodyPr lIns="91436" tIns="45719" rIns="91436" bIns="45719">
            <a:spAutoFit/>
          </a:bodyPr>
          <a:lstStyle>
            <a:lvl1pPr marL="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defTabSz="514350" eaLnBrk="1" hangingPunct="1">
              <a:buFontTx/>
            </a:pPr>
            <a:r>
              <a:rPr lang="zh-CN" altLang="en-US" sz="2800" b="1">
                <a:latin typeface="Calibri" panose="020F0502020204030204" charset="0"/>
              </a:rPr>
              <a:t>库仑</a:t>
            </a:r>
            <a:endParaRPr lang="zh-CN" altLang="en-US" sz="2800" b="1">
              <a:latin typeface="Calibri" panose="020F0502020204030204" charset="0"/>
            </a:endParaRPr>
          </a:p>
        </p:txBody>
      </p:sp>
      <p:sp>
        <p:nvSpPr>
          <p:cNvPr id="16388" name="TextBox 8"/>
          <p:cNvSpPr/>
          <p:nvPr>
            <p:custDataLst>
              <p:tags r:id="rId8"/>
            </p:custDataLst>
          </p:nvPr>
        </p:nvSpPr>
        <p:spPr>
          <a:xfrm>
            <a:off x="4574118" y="4404751"/>
            <a:ext cx="2855383" cy="522287"/>
          </a:xfrm>
          <a:prstGeom prst="rect">
            <a:avLst/>
          </a:prstGeom>
          <a:noFill/>
          <a:ln>
            <a:noFill/>
            <a:miter lim="800000"/>
          </a:ln>
        </p:spPr>
        <p:txBody>
          <a:bodyPr lIns="91436" tIns="45719" rIns="91436" bIns="45719">
            <a:spAutoFit/>
          </a:bodyPr>
          <a:lstStyle>
            <a:defPPr>
              <a:defRPr lang="zh-CN"/>
            </a:defPPr>
            <a:lvl1pPr marL="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defTabSz="514350" eaLnBrk="1" hangingPunct="1">
              <a:buFontTx/>
            </a:pPr>
            <a:r>
              <a:rPr lang="zh-CN" altLang="en-US" sz="2800" b="1">
                <a:latin typeface="Calibri" panose="020F0502020204030204" charset="0"/>
              </a:rPr>
              <a:t>托马斯</a:t>
            </a:r>
            <a:r>
              <a:rPr lang="en-US" altLang="zh-CN" sz="2800" b="1">
                <a:latin typeface="Calibri" panose="020F0502020204030204" charset="0"/>
              </a:rPr>
              <a:t>·</a:t>
            </a:r>
            <a:r>
              <a:rPr lang="zh-CN" altLang="en-US" sz="2800" b="1">
                <a:latin typeface="Calibri" panose="020F0502020204030204" charset="0"/>
              </a:rPr>
              <a:t>杨</a:t>
            </a:r>
            <a:endParaRPr lang="zh-CN" altLang="en-US" sz="2800" b="1">
              <a:latin typeface="Calibri" panose="020F0502020204030204" charset="0"/>
            </a:endParaRPr>
          </a:p>
        </p:txBody>
      </p:sp>
      <p:sp>
        <p:nvSpPr>
          <p:cNvPr id="16389" name="TextBox 9"/>
          <p:cNvSpPr/>
          <p:nvPr>
            <p:custDataLst>
              <p:tags r:id="rId9"/>
            </p:custDataLst>
          </p:nvPr>
        </p:nvSpPr>
        <p:spPr>
          <a:xfrm>
            <a:off x="8401051" y="4404750"/>
            <a:ext cx="1333500" cy="519112"/>
          </a:xfrm>
          <a:prstGeom prst="rect">
            <a:avLst/>
          </a:prstGeom>
          <a:noFill/>
          <a:ln>
            <a:noFill/>
            <a:miter lim="800000"/>
          </a:ln>
        </p:spPr>
        <p:txBody>
          <a:bodyPr lIns="91436" tIns="45719" rIns="91436" bIns="45719">
            <a:spAutoFit/>
          </a:bodyPr>
          <a:lstStyle>
            <a:lvl1pPr marL="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defTabSz="514350" eaLnBrk="1" hangingPunct="1">
              <a:buFontTx/>
            </a:pPr>
            <a:r>
              <a:rPr lang="zh-CN" altLang="en-US" sz="2800" b="1">
                <a:latin typeface="Calibri" panose="020F0502020204030204" charset="0"/>
              </a:rPr>
              <a:t>安培</a:t>
            </a:r>
            <a:endParaRPr lang="zh-CN" altLang="en-US" sz="2800" b="1">
              <a:latin typeface="Calibri" panose="020F0502020204030204" charset="0"/>
            </a:endParaRPr>
          </a:p>
        </p:txBody>
      </p:sp>
      <p:sp>
        <p:nvSpPr>
          <p:cNvPr id="16392" name="矩形 13"/>
          <p:cNvSpPr/>
          <p:nvPr>
            <p:custDataLst>
              <p:tags r:id="rId10"/>
            </p:custDataLst>
          </p:nvPr>
        </p:nvSpPr>
        <p:spPr>
          <a:xfrm>
            <a:off x="285752" y="71439"/>
            <a:ext cx="8782050" cy="738664"/>
          </a:xfrm>
          <a:prstGeom prst="rect">
            <a:avLst/>
          </a:prstGeom>
          <a:noFill/>
          <a:ln w="9525" cap="flat" cmpd="sng" algn="ctr">
            <a:noFill/>
            <a:prstDash val="solid"/>
            <a:round/>
            <a:headEnd type="none" w="med" len="med"/>
            <a:tailEnd type="none" w="med" len="med"/>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eaLnBrk="1" hangingPunct="1">
              <a:lnSpc>
                <a:spcPct val="150000"/>
              </a:lnSpc>
              <a:buFontTx/>
            </a:pPr>
            <a:r>
              <a:rPr lang="zh-CN" altLang="en-US" sz="2800" b="1" smtClean="0">
                <a:latin typeface="宋体" panose="02010600030101010101" pitchFamily="2" charset="-122"/>
              </a:rPr>
              <a:t>奥斯特</a:t>
            </a:r>
            <a:r>
              <a:rPr lang="zh-CN" altLang="en-US" sz="2800" b="1">
                <a:latin typeface="宋体" panose="02010600030101010101" pitchFamily="2" charset="-122"/>
              </a:rPr>
              <a:t>为什么认为电和磁之间也应该存在</a:t>
            </a:r>
            <a:r>
              <a:rPr lang="zh-CN" altLang="en-US" sz="2800" b="1" smtClean="0">
                <a:latin typeface="宋体" panose="02010600030101010101" pitchFamily="2" charset="-122"/>
              </a:rPr>
              <a:t>联系</a:t>
            </a:r>
            <a:endParaRPr lang="en-US" altLang="zh-CN" sz="2800" b="1">
              <a:latin typeface="宋体" panose="02010600030101010101" pitchFamily="2" charset="-122"/>
            </a:endParaRPr>
          </a:p>
        </p:txBody>
      </p:sp>
      <p:sp>
        <p:nvSpPr>
          <p:cNvPr id="16393" name="TextBox 1"/>
          <p:cNvSpPr/>
          <p:nvPr>
            <p:custDataLst>
              <p:tags r:id="rId11"/>
            </p:custDataLst>
          </p:nvPr>
        </p:nvSpPr>
        <p:spPr>
          <a:xfrm>
            <a:off x="657227" y="5344318"/>
            <a:ext cx="6442820" cy="519112"/>
          </a:xfrm>
          <a:prstGeom prst="rect">
            <a:avLst/>
          </a:prstGeom>
          <a:noFill/>
          <a:ln>
            <a:noFill/>
            <a:miter lim="800000"/>
          </a:ln>
        </p:spPr>
        <p:txBody>
          <a:bodyPr wrap="square">
            <a:spAutoFit/>
          </a:bodyPr>
          <a:lstStyle>
            <a:lvl1pPr marL="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eaLnBrk="1" hangingPunct="1">
              <a:buFontTx/>
            </a:pPr>
            <a:r>
              <a:rPr lang="zh-CN" altLang="en-US" sz="2800" b="1"/>
              <a:t>都认为电和磁是互不相关的两回事</a:t>
            </a:r>
            <a:endParaRPr lang="zh-CN" altLang="en-US" sz="28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additive="base">
                                        <p:cTn id="6" dur="1" fill="hold">
                                          <p:stCondLst>
                                            <p:cond delay="0"/>
                                          </p:stCondLst>
                                        </p:cTn>
                                        <p:tgtEl>
                                          <p:spTgt spid="16392"/>
                                        </p:tgtEl>
                                        <p:attrNameLst>
                                          <p:attrName>style.visibility</p:attrName>
                                        </p:attrNameLst>
                                      </p:cBhvr>
                                      <p:to>
                                        <p:strVal val="visible"/>
                                      </p:to>
                                    </p:set>
                                    <p:animEffect transition="in" filter="fade">
                                      <p:cBhvr additive="base">
                                        <p:cTn id="7" dur="5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1510" name="Object 2"/>
          <p:cNvGraphicFramePr>
            <a:graphicFrameLocks noChangeAspect="1"/>
          </p:cNvGraphicFramePr>
          <p:nvPr>
            <p:custDataLst>
              <p:tags r:id="rId1"/>
            </p:custDataLst>
          </p:nvPr>
        </p:nvGraphicFramePr>
        <p:xfrm>
          <a:off x="300038" y="1557338"/>
          <a:ext cx="3997000" cy="4551362"/>
        </p:xfrm>
        <a:graphic>
          <a:graphicData uri="http://schemas.openxmlformats.org/presentationml/2006/ole">
            <mc:AlternateContent xmlns:mc="http://schemas.openxmlformats.org/markup-compatibility/2006">
              <mc:Choice xmlns:v="urn:schemas-microsoft-com:vml" Requires="v">
                <p:oleObj spid="_x0000_s1040" name="" r:id="rId2" imgW="2070100" imgH="2908300" progId="Photoshop.Image.7">
                  <p:embed/>
                </p:oleObj>
              </mc:Choice>
              <mc:Fallback>
                <p:oleObj name="" r:id="rId2" imgW="2070100" imgH="2908300" progId="Photoshop.Image.7">
                  <p:embed/>
                  <p:pic>
                    <p:nvPicPr>
                      <p:cNvPr id="0" name="OLE substitute image"/>
                      <p:cNvPicPr/>
                      <p:nvPr/>
                    </p:nvPicPr>
                    <p:blipFill>
                      <a:blip r:embed="rId3"/>
                      <a:stretch>
                        <a:fillRect/>
                      </a:stretch>
                    </p:blipFill>
                    <p:spPr>
                      <a:xfrm>
                        <a:off x="300038" y="1557338"/>
                        <a:ext cx="3997000" cy="4551362"/>
                      </a:xfrm>
                      <a:prstGeom prst="rect">
                        <a:avLst/>
                      </a:prstGeom>
                      <a:noFill/>
                    </p:spPr>
                  </p:pic>
                </p:oleObj>
              </mc:Fallback>
            </mc:AlternateContent>
          </a:graphicData>
        </a:graphic>
      </p:graphicFrame>
      <p:sp>
        <p:nvSpPr>
          <p:cNvPr id="21511" name="Text Box 4"/>
          <p:cNvSpPr/>
          <p:nvPr>
            <p:custDataLst>
              <p:tags r:id="rId4"/>
            </p:custDataLst>
          </p:nvPr>
        </p:nvSpPr>
        <p:spPr>
          <a:xfrm>
            <a:off x="4410382" y="1088559"/>
            <a:ext cx="7328900" cy="5307671"/>
          </a:xfrm>
          <a:prstGeom prst="rect">
            <a:avLst/>
          </a:prstGeom>
          <a:noFill/>
          <a:ln>
            <a:noFill/>
            <a:miter lim="800000"/>
          </a:ln>
        </p:spPr>
        <p:txBody>
          <a:bodyPr wrap="square" lIns="0" tIns="0" rIns="0" bIns="0"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600" b="1">
                <a:latin typeface="宋体" panose="02010600030101010101" pitchFamily="2" charset="-122"/>
              </a:rPr>
              <a:t>　　丹麦物理学家奥斯特</a:t>
            </a:r>
            <a:r>
              <a:rPr lang="en-US" altLang="zh-CN" sz="2600" b="1">
                <a:latin typeface="宋体" panose="02010600030101010101" pitchFamily="2" charset="-122"/>
              </a:rPr>
              <a:t>(Hans Christian Oersted</a:t>
            </a:r>
            <a:r>
              <a:rPr lang="zh-CN" altLang="en-US" sz="2600" b="1">
                <a:latin typeface="宋体" panose="02010600030101010101" pitchFamily="2" charset="-122"/>
              </a:rPr>
              <a:t>，</a:t>
            </a:r>
            <a:r>
              <a:rPr lang="en-US" altLang="zh-CN" sz="2600" b="1">
                <a:latin typeface="宋体" panose="02010600030101010101" pitchFamily="2" charset="-122"/>
              </a:rPr>
              <a:t>1777—851)1777</a:t>
            </a:r>
            <a:r>
              <a:rPr lang="zh-CN" altLang="en-US" sz="2600" b="1">
                <a:latin typeface="宋体" panose="02010600030101010101" pitchFamily="2" charset="-122"/>
              </a:rPr>
              <a:t>年</a:t>
            </a:r>
            <a:r>
              <a:rPr lang="en-US" altLang="zh-CN" sz="2600" b="1">
                <a:latin typeface="宋体" panose="02010600030101010101" pitchFamily="2" charset="-122"/>
              </a:rPr>
              <a:t>8</a:t>
            </a:r>
            <a:r>
              <a:rPr lang="zh-CN" altLang="en-US" sz="2600" b="1">
                <a:latin typeface="宋体" panose="02010600030101010101" pitchFamily="2" charset="-122"/>
              </a:rPr>
              <a:t>月</a:t>
            </a:r>
            <a:r>
              <a:rPr lang="en-US" altLang="zh-CN" sz="2600" b="1">
                <a:latin typeface="宋体" panose="02010600030101010101" pitchFamily="2" charset="-122"/>
              </a:rPr>
              <a:t>14</a:t>
            </a:r>
            <a:r>
              <a:rPr lang="zh-CN" altLang="en-US" sz="2600" b="1">
                <a:latin typeface="宋体" panose="02010600030101010101" pitchFamily="2" charset="-122"/>
              </a:rPr>
              <a:t>日生于丹麦．</a:t>
            </a:r>
            <a:r>
              <a:rPr lang="en-US" altLang="zh-CN" sz="2600" b="1">
                <a:latin typeface="宋体" panose="02010600030101010101" pitchFamily="2" charset="-122"/>
              </a:rPr>
              <a:t>12</a:t>
            </a:r>
            <a:r>
              <a:rPr lang="zh-CN" altLang="en-US" sz="2600" b="1">
                <a:latin typeface="宋体" panose="02010600030101010101" pitchFamily="2" charset="-122"/>
              </a:rPr>
              <a:t>岁开始帮助父亲在药房里干活，同时坚持学习化学．</a:t>
            </a:r>
            <a:r>
              <a:rPr lang="en-US" altLang="zh-CN" sz="2600" b="1">
                <a:latin typeface="宋体" panose="02010600030101010101" pitchFamily="2" charset="-122"/>
              </a:rPr>
              <a:t>17</a:t>
            </a:r>
            <a:r>
              <a:rPr lang="zh-CN" altLang="en-US" sz="2600" b="1">
                <a:latin typeface="宋体" panose="02010600030101010101" pitchFamily="2" charset="-122"/>
              </a:rPr>
              <a:t>岁以优异成绩考取了哥本哈根大学免费生．他一边当家庭教师，一边在学校学习药物学、天文、数学、物理、化学．</a:t>
            </a:r>
            <a:r>
              <a:rPr lang="en-US" altLang="zh-CN" sz="2600" b="1">
                <a:latin typeface="宋体" panose="02010600030101010101" pitchFamily="2" charset="-122"/>
              </a:rPr>
              <a:t>1806</a:t>
            </a:r>
            <a:r>
              <a:rPr lang="zh-CN" altLang="en-US" sz="2600" b="1">
                <a:latin typeface="宋体" panose="02010600030101010101" pitchFamily="2" charset="-122"/>
              </a:rPr>
              <a:t>年任哥本哈根大学物理学教授，</a:t>
            </a:r>
            <a:r>
              <a:rPr lang="en-US" altLang="zh-CN" sz="2600" b="1">
                <a:latin typeface="宋体" panose="02010600030101010101" pitchFamily="2" charset="-122"/>
              </a:rPr>
              <a:t>1821</a:t>
            </a:r>
            <a:r>
              <a:rPr lang="zh-CN" altLang="en-US" sz="2600" b="1">
                <a:latin typeface="宋体" panose="02010600030101010101" pitchFamily="2" charset="-122"/>
              </a:rPr>
              <a:t>年被选为英国皇家学会会员，</a:t>
            </a:r>
            <a:r>
              <a:rPr lang="en-US" altLang="zh-CN" sz="2600" b="1">
                <a:latin typeface="宋体" panose="02010600030101010101" pitchFamily="2" charset="-122"/>
              </a:rPr>
              <a:t>1823</a:t>
            </a:r>
            <a:r>
              <a:rPr lang="zh-CN" altLang="en-US" sz="2600" b="1">
                <a:latin typeface="宋体" panose="02010600030101010101" pitchFamily="2" charset="-122"/>
              </a:rPr>
              <a:t>年被选为法国科学院院士，后来任丹麦皇家科学协会会长． </a:t>
            </a:r>
            <a:endParaRPr lang="zh-CN" altLang="en-US" sz="2600" b="1">
              <a:latin typeface="宋体" panose="02010600030101010101" pitchFamily="2" charset="-122"/>
            </a:endParaRPr>
          </a:p>
        </p:txBody>
      </p:sp>
      <p:grpSp>
        <p:nvGrpSpPr>
          <p:cNvPr id="5" name="组合 1"/>
          <p:cNvGrpSpPr/>
          <p:nvPr>
            <p:custDataLst>
              <p:tags r:id="rId5"/>
            </p:custDataLst>
          </p:nvPr>
        </p:nvGrpSpPr>
        <p:grpSpPr>
          <a:xfrm>
            <a:off x="78535" y="85725"/>
            <a:ext cx="7473587" cy="769937"/>
            <a:chOff x="202" y="307"/>
            <a:chExt cx="8440" cy="870"/>
          </a:xfrm>
        </p:grpSpPr>
        <p:sp>
          <p:nvSpPr>
            <p:cNvPr id="6" name="Shape 108"/>
            <p:cNvSpPr/>
            <p:nvPr>
              <p:custDataLst>
                <p:tags r:id="rId6"/>
              </p:custDataLst>
            </p:nvPr>
          </p:nvSpPr>
          <p:spPr>
            <a:xfrm>
              <a:off x="256" y="307"/>
              <a:ext cx="947" cy="870"/>
            </a:xfrm>
            <a:prstGeom prst="rect">
              <a:avLst/>
            </a:prstGeom>
            <a:solidFill>
              <a:srgbClr val="007E27">
                <a:alpha val="80000"/>
              </a:srgbClr>
            </a:solidFill>
            <a:ln w="12700">
              <a:noFill/>
              <a:miter lim="400000"/>
            </a:ln>
            <a:effectLst>
              <a:outerShdw blurRad="50800" dist="38100" dir="13500000" algn="br" rotWithShape="0">
                <a:prstClr val="black">
                  <a:alpha val="40000"/>
                </a:prstClr>
              </a:outerShdw>
            </a:effectLst>
          </p:spPr>
          <p:txBody>
            <a:bodyPr lIns="0" tIns="0" rIns="0" bIns="0"/>
            <a:lstStyle/>
            <a:p>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Shape 112"/>
            <p:cNvSpPr/>
            <p:nvPr>
              <p:custDataLst>
                <p:tags r:id="rId7"/>
              </p:custDataLst>
            </p:nvPr>
          </p:nvSpPr>
          <p:spPr>
            <a:xfrm>
              <a:off x="202" y="307"/>
              <a:ext cx="982" cy="730"/>
            </a:xfrm>
            <a:prstGeom prst="rect">
              <a:avLst/>
            </a:prstGeom>
            <a:noFill/>
            <a:ln w="12700" cap="flat" cmpd="sng" algn="ctr">
              <a:noFill/>
              <a:prstDash val="solid"/>
              <a:miter lim="400000"/>
              <a:headEnd type="none" w="med" len="med"/>
              <a:tailEnd type="none" w="med" len="med"/>
            </a:ln>
          </p:spPr>
          <p:txBody>
            <a:bodyPr lIns="45719" rIns="45719">
              <a:spAutoFit/>
            </a:bodyPr>
            <a:lstStyle/>
            <a:p>
              <a:pPr algn="ctr"/>
              <a:r>
                <a:rPr lang="zh-CN" altLang="en-US" sz="3600" b="1" i="0" smtClean="0">
                  <a:solidFill>
                    <a:srgbClr val="FFFFFF"/>
                  </a:solidFill>
                  <a:latin typeface="黑体" panose="02010609060101010101" pitchFamily="49" charset="-122"/>
                  <a:ea typeface="黑体" panose="02010609060101010101" pitchFamily="49" charset="-122"/>
                  <a:sym typeface="微软雅黑" panose="020B0503020204020204" pitchFamily="34" charset="-122"/>
                </a:rPr>
                <a:t>三</a:t>
              </a:r>
              <a:endParaRPr lang="en-US" altLang="zh-CN" sz="3600" b="1" i="0">
                <a:solidFill>
                  <a:srgbClr val="FFFFF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8" name="文本框 1"/>
            <p:cNvSpPr txBox="1"/>
            <p:nvPr>
              <p:custDataLst>
                <p:tags r:id="rId8"/>
              </p:custDataLst>
            </p:nvPr>
          </p:nvSpPr>
          <p:spPr>
            <a:xfrm>
              <a:off x="1486" y="382"/>
              <a:ext cx="3608" cy="591"/>
            </a:xfrm>
            <a:prstGeom prst="rect">
              <a:avLst/>
            </a:prstGeom>
            <a:noFill/>
            <a:ln w="12700" cap="flat" cmpd="sng" algn="ctr">
              <a:noFill/>
              <a:prstDash val="solid"/>
              <a:miter lim="400000"/>
              <a:headEnd type="none" w="med" len="med"/>
              <a:tailEnd type="none" w="med" len="med"/>
            </a:ln>
          </p:spPr>
          <p:txBody>
            <a:bodyPr wrap="square" lIns="45719" tIns="45719" rIns="45719" bIns="45719">
              <a:spAutoFit/>
            </a:bodyPr>
            <a:lstStyle/>
            <a:p>
              <a:pPr hangingPunct="0"/>
              <a:r>
                <a:rPr lang="zh-CN" altLang="en-US" sz="2800" b="1">
                  <a:solidFill>
                    <a:srgbClr val="FF0000"/>
                  </a:solidFill>
                  <a:latin typeface="微软雅黑" panose="020B0503020204020204" pitchFamily="34" charset="-122"/>
                  <a:ea typeface="微软雅黑" panose="020B0503020204020204" pitchFamily="34" charset="-122"/>
                  <a:sym typeface="Arial" panose="020B0604020202020204" pitchFamily="34" charset="0"/>
                </a:rPr>
                <a:t>电流的磁效应</a:t>
              </a:r>
              <a:endParaRPr lang="zh-CN" altLang="en-US" sz="2800" b="1">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直接连接符 103"/>
            <p:cNvSpPr>
              <a:spLocks noChangeShapeType="1"/>
            </p:cNvSpPr>
            <p:nvPr>
              <p:custDataLst>
                <p:tags r:id="rId9"/>
              </p:custDataLst>
            </p:nvPr>
          </p:nvSpPr>
          <p:spPr bwMode="auto">
            <a:xfrm>
              <a:off x="1290" y="1067"/>
              <a:ext cx="7352" cy="0"/>
            </a:xfrm>
            <a:prstGeom prst="line">
              <a:avLst/>
            </a:prstGeom>
            <a:noFill/>
            <a:ln w="57150" cap="flat" algn="ctr">
              <a:solidFill>
                <a:srgbClr val="007E27"/>
              </a:solidFill>
              <a:prstDash val="solid"/>
              <a:round/>
              <a:headEnd type="none" w="med" len="med"/>
              <a:tailEnd type="none" w="med" len="med"/>
            </a:ln>
            <a:effectLst>
              <a:outerShdw dist="38100" dir="10800000" algn="r" rotWithShape="0">
                <a:srgbClr val="000000">
                  <a:alpha val="39999"/>
                </a:srgbClr>
              </a:outerShdw>
            </a:effec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additive="base">
                                        <p:cTn id="6" dur="1" fill="hold">
                                          <p:stCondLst>
                                            <p:cond delay="0"/>
                                          </p:stCondLst>
                                        </p:cTn>
                                        <p:tgtEl>
                                          <p:spTgt spid="21510"/>
                                        </p:tgtEl>
                                        <p:attrNameLst>
                                          <p:attrName>style.visibility</p:attrName>
                                        </p:attrNameLst>
                                      </p:cBhvr>
                                      <p:to>
                                        <p:strVal val="visible"/>
                                      </p:to>
                                    </p:set>
                                    <p:animEffect transition="in" filter="diamond(in)">
                                      <p:cBhvr additive="base">
                                        <p:cTn id="7" dur="1000" fill="hold"/>
                                        <p:tgtEl>
                                          <p:spTgt spid="215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additive="base">
                                        <p:cTn id="11" dur="1" fill="hold">
                                          <p:stCondLst>
                                            <p:cond delay="0"/>
                                          </p:stCondLst>
                                        </p:cTn>
                                        <p:tgtEl>
                                          <p:spTgt spid="21511"/>
                                        </p:tgtEl>
                                        <p:attrNameLst>
                                          <p:attrName>style.visibility</p:attrName>
                                        </p:attrNameLst>
                                      </p:cBhvr>
                                      <p:to>
                                        <p:strVal val="visible"/>
                                      </p:to>
                                    </p:set>
                                    <p:animEffect transition="in" filter="wipe(up)">
                                      <p:cBhvr additive="base">
                                        <p:cTn id="12" dur="500" fill="hold"/>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20" name="Text Box 4"/>
          <p:cNvSpPr txBox="1">
            <a:spLocks noChangeArrowheads="1"/>
          </p:cNvSpPr>
          <p:nvPr>
            <p:custDataLst>
              <p:tags r:id="rId1"/>
            </p:custDataLst>
          </p:nvPr>
        </p:nvSpPr>
        <p:spPr bwMode="auto">
          <a:xfrm>
            <a:off x="719666" y="4583860"/>
            <a:ext cx="3934884"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3600">
                <a:solidFill>
                  <a:schemeClr val="tx1">
                    <a:lumMod val="95000"/>
                    <a:lumOff val="5000"/>
                  </a:schemeClr>
                </a:solidFill>
                <a:latin typeface="Arial" panose="020B0604020202020204" pitchFamily="34" charset="0"/>
                <a:ea typeface="黑体" panose="02010609060101010101" pitchFamily="49" charset="-122"/>
              </a:rPr>
              <a:t>奥斯特实验</a:t>
            </a:r>
            <a:endParaRPr kumimoji="0" lang="zh-CN" altLang="en-US" sz="3600">
              <a:solidFill>
                <a:schemeClr val="tx1">
                  <a:lumMod val="95000"/>
                  <a:lumOff val="5000"/>
                </a:schemeClr>
              </a:solidFill>
              <a:latin typeface="Arial" panose="020B0604020202020204" pitchFamily="34" charset="0"/>
              <a:ea typeface="黑体" panose="02010609060101010101" pitchFamily="49" charset="-122"/>
            </a:endParaRPr>
          </a:p>
        </p:txBody>
      </p:sp>
      <p:pic>
        <p:nvPicPr>
          <p:cNvPr id="137221" name="Picture 5" descr="aosi"/>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bwMode="auto">
          <a:xfrm>
            <a:off x="406775" y="255494"/>
            <a:ext cx="3263900" cy="432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2" name="Text Box 6"/>
          <p:cNvSpPr txBox="1">
            <a:spLocks noChangeArrowheads="1"/>
          </p:cNvSpPr>
          <p:nvPr>
            <p:custDataLst>
              <p:tags r:id="rId4"/>
            </p:custDataLst>
          </p:nvPr>
        </p:nvSpPr>
        <p:spPr bwMode="auto">
          <a:xfrm>
            <a:off x="222530" y="5444193"/>
            <a:ext cx="7294781"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0" lang="zh-CN" altLang="en-US" sz="3200">
                <a:solidFill>
                  <a:schemeClr val="tx1">
                    <a:lumMod val="95000"/>
                    <a:lumOff val="5000"/>
                  </a:schemeClr>
                </a:solidFill>
                <a:latin typeface="黑体" panose="02010609060101010101" pitchFamily="49" charset="-122"/>
                <a:ea typeface="黑体" panose="02010609060101010101" pitchFamily="49" charset="-122"/>
              </a:rPr>
              <a:t>注意事项：导线应沿南北方向水平放置</a:t>
            </a:r>
            <a:endParaRPr kumimoji="0" lang="zh-CN" altLang="en-US" sz="3200">
              <a:solidFill>
                <a:schemeClr val="tx1">
                  <a:lumMod val="95000"/>
                  <a:lumOff val="5000"/>
                </a:schemeClr>
              </a:solidFill>
              <a:latin typeface="黑体" panose="02010609060101010101" pitchFamily="49" charset="-122"/>
              <a:ea typeface="黑体" panose="02010609060101010101" pitchFamily="49" charset="-122"/>
            </a:endParaRPr>
          </a:p>
        </p:txBody>
      </p:sp>
      <p:sp>
        <p:nvSpPr>
          <p:cNvPr id="137223" name="Text Box 7"/>
          <p:cNvSpPr txBox="1">
            <a:spLocks noChangeArrowheads="1"/>
          </p:cNvSpPr>
          <p:nvPr>
            <p:custDataLst>
              <p:tags r:id="rId5"/>
            </p:custDataLst>
          </p:nvPr>
        </p:nvSpPr>
        <p:spPr bwMode="auto">
          <a:xfrm>
            <a:off x="236178" y="6050990"/>
            <a:ext cx="605765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0" lang="zh-CN" altLang="en-US" sz="3200">
                <a:solidFill>
                  <a:schemeClr val="tx1">
                    <a:lumMod val="95000"/>
                    <a:lumOff val="5000"/>
                  </a:schemeClr>
                </a:solidFill>
                <a:latin typeface="黑体" panose="02010609060101010101" pitchFamily="49" charset="-122"/>
                <a:ea typeface="黑体" panose="02010609060101010101" pitchFamily="49" charset="-122"/>
              </a:rPr>
              <a:t>实验结果</a:t>
            </a:r>
            <a:r>
              <a:rPr kumimoji="0" lang="en-US" altLang="zh-CN" sz="3200">
                <a:solidFill>
                  <a:schemeClr val="tx1">
                    <a:lumMod val="95000"/>
                    <a:lumOff val="5000"/>
                  </a:schemeClr>
                </a:solidFill>
                <a:latin typeface="黑体" panose="02010609060101010101" pitchFamily="49" charset="-122"/>
                <a:ea typeface="黑体" panose="02010609060101010101" pitchFamily="49" charset="-122"/>
              </a:rPr>
              <a:t>:</a:t>
            </a:r>
            <a:r>
              <a:rPr kumimoji="0" lang="zh-CN" altLang="en-US" sz="3200">
                <a:solidFill>
                  <a:schemeClr val="tx1">
                    <a:lumMod val="95000"/>
                    <a:lumOff val="5000"/>
                  </a:schemeClr>
                </a:solidFill>
                <a:latin typeface="黑体" panose="02010609060101010101" pitchFamily="49" charset="-122"/>
                <a:ea typeface="黑体" panose="02010609060101010101" pitchFamily="49" charset="-122"/>
              </a:rPr>
              <a:t>电流能使磁针偏转。</a:t>
            </a:r>
            <a:endParaRPr kumimoji="0" lang="zh-CN" altLang="en-US" sz="3200">
              <a:solidFill>
                <a:schemeClr val="tx1">
                  <a:lumMod val="95000"/>
                  <a:lumOff val="5000"/>
                </a:schemeClr>
              </a:solidFill>
              <a:latin typeface="黑体" panose="02010609060101010101" pitchFamily="49" charset="-122"/>
              <a:ea typeface="黑体" panose="02010609060101010101" pitchFamily="49" charset="-122"/>
            </a:endParaRPr>
          </a:p>
        </p:txBody>
      </p:sp>
      <p:sp>
        <p:nvSpPr>
          <p:cNvPr id="7" name="TextBox 5"/>
          <p:cNvSpPr/>
          <p:nvPr>
            <p:custDataLst>
              <p:tags r:id="rId6"/>
            </p:custDataLst>
          </p:nvPr>
        </p:nvSpPr>
        <p:spPr>
          <a:xfrm>
            <a:off x="3996023" y="1464776"/>
            <a:ext cx="6987983" cy="954107"/>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eaLnBrk="1" hangingPunct="1">
              <a:buFontTx/>
            </a:pPr>
            <a:r>
              <a:rPr lang="zh-CN" altLang="en-US" sz="2800" b="1">
                <a:latin typeface="华文楷体" panose="02010600040101010101" pitchFamily="2" charset="-122"/>
                <a:ea typeface="华文楷体" panose="02010600040101010101" pitchFamily="2" charset="-122"/>
              </a:rPr>
              <a:t>当时受纵向力局限，总是把磁针放在导线的延长线上</a:t>
            </a:r>
            <a:endParaRPr lang="zh-CN" altLang="en-US" sz="2800" b="1">
              <a:latin typeface="华文楷体" panose="02010600040101010101" pitchFamily="2" charset="-122"/>
              <a:ea typeface="华文楷体" panose="02010600040101010101" pitchFamily="2" charset="-122"/>
            </a:endParaRPr>
          </a:p>
        </p:txBody>
      </p:sp>
      <p:sp>
        <p:nvSpPr>
          <p:cNvPr id="8" name="矩形 6"/>
          <p:cNvSpPr/>
          <p:nvPr>
            <p:custDataLst>
              <p:tags r:id="rId7"/>
            </p:custDataLst>
          </p:nvPr>
        </p:nvSpPr>
        <p:spPr>
          <a:xfrm>
            <a:off x="3984814" y="285335"/>
            <a:ext cx="6974540" cy="954107"/>
          </a:xfrm>
          <a:prstGeom prst="rect">
            <a:avLst/>
          </a:prstGeom>
          <a:noFill/>
          <a:ln>
            <a:noFill/>
            <a:miter lim="800000"/>
          </a:ln>
        </p:spPr>
        <p:txBody>
          <a:bodyPr wrap="square">
            <a:spAutoFit/>
          </a:bodyPr>
          <a:lstStyle>
            <a:lvl1pPr marL="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eaLnBrk="1" hangingPunct="1">
              <a:buFontTx/>
            </a:pPr>
            <a:r>
              <a:rPr lang="zh-CN" altLang="en-US" sz="2800" b="1" smtClean="0">
                <a:latin typeface="宋体" panose="02010600030101010101" pitchFamily="2" charset="-122"/>
              </a:rPr>
              <a:t>奥斯特</a:t>
            </a:r>
            <a:r>
              <a:rPr lang="zh-CN" altLang="en-US" sz="2800" b="1">
                <a:latin typeface="宋体" panose="02010600030101010101" pitchFamily="2" charset="-122"/>
              </a:rPr>
              <a:t>前期对于电和磁的实验研究为什么均以失败告终？</a:t>
            </a:r>
            <a:endParaRPr lang="en-US" altLang="zh-CN" sz="2800" b="1">
              <a:latin typeface="宋体" panose="02010600030101010101" pitchFamily="2" charset="-122"/>
            </a:endParaRPr>
          </a:p>
        </p:txBody>
      </p:sp>
      <p:pic>
        <p:nvPicPr>
          <p:cNvPr id="9" name="Picture 4">
            <a:hlinkClick r:id="rId8" action="ppaction://hlinkfile"/>
          </p:cNvPr>
          <p:cNvPicPr>
            <a:picLocks noChangeAspect="1"/>
          </p:cNvPicPr>
          <p:nvPr>
            <p:custDataLst>
              <p:tags r:id="rId9"/>
            </p:custDataLst>
          </p:nvPr>
        </p:nvPicPr>
        <p:blipFill>
          <a:blip r:embed="rId10"/>
          <a:srcRect b="23116"/>
          <a:stretch>
            <a:fillRect/>
          </a:stretch>
        </p:blipFill>
        <p:spPr>
          <a:xfrm>
            <a:off x="7667702" y="3320618"/>
            <a:ext cx="4524298" cy="353738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additive="base">
                                        <p:cTn id="6" dur="1" fill="hold">
                                          <p:stCondLst>
                                            <p:cond delay="0"/>
                                          </p:stCondLst>
                                        </p:cTn>
                                        <p:tgtEl>
                                          <p:spTgt spid="7"/>
                                        </p:tgtEl>
                                        <p:attrNameLst>
                                          <p:attrName>style.visibility</p:attrName>
                                        </p:attrNameLst>
                                      </p:cBhvr>
                                      <p:to>
                                        <p:strVal val="visible"/>
                                      </p:to>
                                    </p:set>
                                    <p:animEffect transition="in" filter="blinds(horizontal)">
                                      <p:cBhvr additive="base">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222"/>
                                        </p:tgtEl>
                                        <p:attrNameLst>
                                          <p:attrName>style.visibility</p:attrName>
                                        </p:attrNameLst>
                                      </p:cBhvr>
                                      <p:to>
                                        <p:strVal val="visible"/>
                                      </p:to>
                                    </p:set>
                                    <p:animEffect transition="in" filter="wipe(left)">
                                      <p:cBhvr>
                                        <p:cTn id="12" dur="500"/>
                                        <p:tgtEl>
                                          <p:spTgt spid="1372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7223"/>
                                        </p:tgtEl>
                                        <p:attrNameLst>
                                          <p:attrName>style.visibility</p:attrName>
                                        </p:attrNameLst>
                                      </p:cBhvr>
                                      <p:to>
                                        <p:strVal val="visible"/>
                                      </p:to>
                                    </p:set>
                                    <p:animEffect transition="in" filter="wipe(up)">
                                      <p:cBhvr>
                                        <p:cTn id="17" dur="500"/>
                                        <p:tgtEl>
                                          <p:spTgt spid="1372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2" grpId="0"/>
      <p:bldP spid="137223"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 name="图片 35"/>
          <p:cNvPicPr>
            <a:picLocks noChangeAspect="1"/>
          </p:cNvPicPr>
          <p:nvPr>
            <p:custDataLst>
              <p:tags r:id="rId1"/>
            </p:custDataLst>
          </p:nvPr>
        </p:nvPicPr>
        <p:blipFill>
          <a:blip r:embed="rId2"/>
          <a:stretch>
            <a:fillRect/>
          </a:stretch>
        </p:blipFill>
        <p:spPr>
          <a:xfrm>
            <a:off x="0" y="0"/>
            <a:ext cx="885513" cy="888642"/>
          </a:xfrm>
          <a:prstGeom prst="rect">
            <a:avLst/>
          </a:prstGeom>
        </p:spPr>
      </p:pic>
      <p:sp>
        <p:nvSpPr>
          <p:cNvPr id="37" name="文本框 36"/>
          <p:cNvSpPr txBox="1"/>
          <p:nvPr>
            <p:custDataLst>
              <p:tags r:id="rId3"/>
            </p:custDataLst>
          </p:nvPr>
        </p:nvSpPr>
        <p:spPr>
          <a:xfrm>
            <a:off x="885513" y="0"/>
            <a:ext cx="3262432" cy="707886"/>
          </a:xfrm>
          <a:prstGeom prst="rect">
            <a:avLst/>
          </a:prstGeom>
          <a:noFill/>
        </p:spPr>
        <p:txBody>
          <a:bodyPr wrap="none" rtlCol="0">
            <a:spAutoFit/>
          </a:bodyPr>
          <a:lstStyle/>
          <a:p>
            <a:r>
              <a:rPr lang="zh-CN" altLang="en-US" sz="4000" smtClean="0">
                <a:latin typeface="黑体" panose="02010609060101010101" pitchFamily="49" charset="-122"/>
                <a:ea typeface="黑体" panose="02010609060101010101" pitchFamily="49" charset="-122"/>
              </a:rPr>
              <a:t>电流的磁效应</a:t>
            </a:r>
            <a:endParaRPr lang="zh-CN" altLang="en-US" sz="4000">
              <a:latin typeface="黑体" panose="02010609060101010101" pitchFamily="49" charset="-122"/>
              <a:ea typeface="黑体" panose="02010609060101010101" pitchFamily="49" charset="-122"/>
            </a:endParaRPr>
          </a:p>
        </p:txBody>
      </p:sp>
      <p:sp>
        <p:nvSpPr>
          <p:cNvPr id="8" name="内容占位符 8"/>
          <p:cNvSpPr>
            <a:spLocks noGrp="1"/>
          </p:cNvSpPr>
          <p:nvPr>
            <p:custDataLst>
              <p:tags r:id="rId4"/>
            </p:custDataLst>
          </p:nvPr>
        </p:nvSpPr>
        <p:spPr bwMode="auto">
          <a:xfrm>
            <a:off x="5354126" y="1060194"/>
            <a:ext cx="6438117" cy="498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273050" indent="-273050" algn="l" rtl="0" eaLnBrk="0" fontAlgn="base" hangingPunct="0">
              <a:spcBef>
                <a:spcPts val="600"/>
              </a:spcBef>
              <a:spcAft>
                <a:spcPct val="0"/>
              </a:spcAft>
              <a:buClr>
                <a:schemeClr val="accent1"/>
              </a:buClr>
              <a:buSzPct val="76000"/>
              <a:buFont typeface="Wingdings 3" panose="05040102010807070707" pitchFamily="18" charset="2"/>
              <a:buChar char=""/>
              <a:defRPr sz="2600" kern="1200">
                <a:solidFill>
                  <a:schemeClr val="tx1"/>
                </a:solidFill>
                <a:latin typeface="+mn-lt"/>
                <a:ea typeface="+mn-ea"/>
                <a:cs typeface="华文新魏" panose="02010800040101010101" charset="-122"/>
              </a:defRPr>
            </a:lvl1pPr>
            <a:lvl2pPr marL="548005" indent="-273050" algn="l" rtl="0" eaLnBrk="0" fontAlgn="base" hangingPunct="0">
              <a:spcBef>
                <a:spcPts val="500"/>
              </a:spcBef>
              <a:spcAft>
                <a:spcPct val="0"/>
              </a:spcAft>
              <a:buClr>
                <a:schemeClr val="accent2"/>
              </a:buClr>
              <a:buSzPct val="76000"/>
              <a:buFont typeface="Wingdings 3" panose="05040102010807070707" pitchFamily="18" charset="2"/>
              <a:buChar char=""/>
              <a:defRPr sz="2300" kern="1200">
                <a:solidFill>
                  <a:schemeClr val="tx2"/>
                </a:solidFill>
                <a:latin typeface="+mn-lt"/>
                <a:ea typeface="+mn-ea"/>
                <a:cs typeface="华文新魏" panose="02010800040101010101" charset="-122"/>
              </a:defRPr>
            </a:lvl2pPr>
            <a:lvl3pPr marL="822325" indent="-228600" algn="l" rtl="0" eaLnBrk="0" fontAlgn="base" hangingPunct="0">
              <a:spcBef>
                <a:spcPts val="500"/>
              </a:spcBef>
              <a:spcAft>
                <a:spcPct val="0"/>
              </a:spcAft>
              <a:buClr>
                <a:srgbClr val="BCBCBC"/>
              </a:buClr>
              <a:buSzPct val="76000"/>
              <a:buFont typeface="Wingdings 3" panose="05040102010807070707" pitchFamily="18" charset="2"/>
              <a:buChar char=""/>
              <a:defRPr sz="2000" kern="1200">
                <a:solidFill>
                  <a:schemeClr val="tx1"/>
                </a:solidFill>
                <a:latin typeface="+mn-lt"/>
                <a:ea typeface="+mn-ea"/>
                <a:cs typeface="华文新魏" panose="02010800040101010101" charset="-122"/>
              </a:defRPr>
            </a:lvl3pPr>
            <a:lvl4pPr marL="1097280" indent="-228600" algn="l" rtl="0" eaLnBrk="0" fontAlgn="base" hangingPunct="0">
              <a:spcBef>
                <a:spcPts val="400"/>
              </a:spcBef>
              <a:spcAft>
                <a:spcPct val="0"/>
              </a:spcAft>
              <a:buClr>
                <a:srgbClr val="8BA2B4"/>
              </a:buClr>
              <a:buSzPct val="70000"/>
              <a:buFont typeface="Wingdings" panose="05000000000000000000" pitchFamily="2" charset="2"/>
              <a:buChar char=""/>
              <a:defRPr kern="1200">
                <a:solidFill>
                  <a:schemeClr val="tx1"/>
                </a:solidFill>
                <a:latin typeface="+mn-lt"/>
                <a:ea typeface="+mn-ea"/>
                <a:cs typeface="华文新魏" panose="02010800040101010101" charset="-122"/>
              </a:defRPr>
            </a:lvl4pPr>
            <a:lvl5pPr marL="13716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kern="1200">
                <a:solidFill>
                  <a:schemeClr val="tx1"/>
                </a:solidFill>
                <a:latin typeface="+mn-lt"/>
                <a:ea typeface="+mn-ea"/>
                <a:cs typeface="华文新魏" panose="02010800040101010101" charset="-122"/>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a:lstStyle>
          <a:p>
            <a:pPr marL="274320" indent="-274320" eaLnBrk="1" fontAlgn="auto" hangingPunct="1">
              <a:lnSpc>
                <a:spcPct val="150000"/>
              </a:lnSpc>
              <a:spcBef>
                <a:spcPct val="0"/>
              </a:spcBef>
              <a:spcAft>
                <a:spcPct val="0"/>
              </a:spcAft>
              <a:buFont typeface="Wingdings 3" panose="05040102010807070707"/>
              <a:buChar char=""/>
              <a:defRPr/>
            </a:pPr>
            <a:r>
              <a:rPr lang="zh-CN" altLang="en-US" sz="2400" smtClean="0">
                <a:latin typeface="黑体" panose="02010609060101010101" pitchFamily="49" charset="-122"/>
                <a:ea typeface="黑体" panose="02010609060101010101" pitchFamily="49" charset="-122"/>
                <a:cs typeface="+mn-cs"/>
              </a:rPr>
              <a:t>奥斯特</a:t>
            </a:r>
            <a:r>
              <a:rPr lang="en-US" altLang="zh-CN" sz="2400" smtClean="0">
                <a:latin typeface="黑体" panose="02010609060101010101" pitchFamily="49" charset="-122"/>
                <a:ea typeface="黑体" panose="02010609060101010101" pitchFamily="49" charset="-122"/>
                <a:cs typeface="+mn-cs"/>
              </a:rPr>
              <a:t>1820</a:t>
            </a:r>
            <a:r>
              <a:rPr lang="zh-CN" altLang="en-US" sz="2400" smtClean="0">
                <a:latin typeface="黑体" panose="02010609060101010101" pitchFamily="49" charset="-122"/>
                <a:ea typeface="黑体" panose="02010609060101010101" pitchFamily="49" charset="-122"/>
                <a:cs typeface="+mn-cs"/>
              </a:rPr>
              <a:t>年</a:t>
            </a:r>
            <a:r>
              <a:rPr lang="en-US" altLang="zh-CN" sz="2400" smtClean="0">
                <a:latin typeface="黑体" panose="02010609060101010101" pitchFamily="49" charset="-122"/>
                <a:ea typeface="黑体" panose="02010609060101010101" pitchFamily="49" charset="-122"/>
                <a:cs typeface="+mn-cs"/>
              </a:rPr>
              <a:t>4</a:t>
            </a:r>
            <a:r>
              <a:rPr lang="zh-CN" altLang="en-US" sz="2400" smtClean="0">
                <a:latin typeface="黑体" panose="02010609060101010101" pitchFamily="49" charset="-122"/>
                <a:ea typeface="黑体" panose="02010609060101010101" pitchFamily="49" charset="-122"/>
                <a:cs typeface="+mn-cs"/>
              </a:rPr>
              <a:t>月发现了电流的磁效应。</a:t>
            </a:r>
            <a:endParaRPr lang="en-US" altLang="zh-CN" sz="2400" smtClean="0">
              <a:latin typeface="黑体" panose="02010609060101010101" pitchFamily="49" charset="-122"/>
              <a:ea typeface="黑体" panose="02010609060101010101" pitchFamily="49" charset="-122"/>
              <a:cs typeface="+mn-cs"/>
            </a:endParaRPr>
          </a:p>
          <a:p>
            <a:pPr marL="274320" indent="-274320" eaLnBrk="1" fontAlgn="auto" hangingPunct="1">
              <a:lnSpc>
                <a:spcPct val="150000"/>
              </a:lnSpc>
              <a:spcBef>
                <a:spcPct val="0"/>
              </a:spcBef>
              <a:spcAft>
                <a:spcPct val="0"/>
              </a:spcAft>
              <a:buFont typeface="Wingdings 3" panose="05040102010807070707"/>
              <a:buNone/>
              <a:defRPr/>
            </a:pPr>
            <a:r>
              <a:rPr lang="en-US" altLang="zh-CN" sz="2400" smtClean="0">
                <a:latin typeface="黑体" panose="02010609060101010101" pitchFamily="49" charset="-122"/>
                <a:ea typeface="黑体" panose="02010609060101010101" pitchFamily="49" charset="-122"/>
                <a:cs typeface="+mn-cs"/>
              </a:rPr>
              <a:t>  </a:t>
            </a:r>
            <a:r>
              <a:rPr lang="zh-CN" altLang="en-US" sz="2400" smtClean="0">
                <a:latin typeface="黑体" panose="02010609060101010101" pitchFamily="49" charset="-122"/>
                <a:ea typeface="黑体" panose="02010609060101010101" pitchFamily="49" charset="-122"/>
                <a:cs typeface="+mn-cs"/>
              </a:rPr>
              <a:t>同年</a:t>
            </a:r>
            <a:r>
              <a:rPr lang="en-US" altLang="zh-CN" sz="2400" smtClean="0">
                <a:latin typeface="黑体" panose="02010609060101010101" pitchFamily="49" charset="-122"/>
                <a:ea typeface="黑体" panose="02010609060101010101" pitchFamily="49" charset="-122"/>
                <a:cs typeface="+mn-cs"/>
              </a:rPr>
              <a:t>7</a:t>
            </a:r>
            <a:r>
              <a:rPr lang="zh-CN" altLang="en-US" sz="2400" smtClean="0">
                <a:latin typeface="黑体" panose="02010609060101010101" pitchFamily="49" charset="-122"/>
                <a:ea typeface="黑体" panose="02010609060101010101" pitchFamily="49" charset="-122"/>
                <a:cs typeface="+mn-cs"/>
              </a:rPr>
              <a:t>月</a:t>
            </a:r>
            <a:r>
              <a:rPr lang="en-US" altLang="zh-CN" sz="2400" smtClean="0">
                <a:latin typeface="黑体" panose="02010609060101010101" pitchFamily="49" charset="-122"/>
                <a:ea typeface="黑体" panose="02010609060101010101" pitchFamily="49" charset="-122"/>
                <a:cs typeface="+mn-cs"/>
              </a:rPr>
              <a:t>21</a:t>
            </a:r>
            <a:r>
              <a:rPr lang="zh-CN" altLang="en-US" sz="2400" smtClean="0">
                <a:latin typeface="黑体" panose="02010609060101010101" pitchFamily="49" charset="-122"/>
                <a:ea typeface="黑体" panose="02010609060101010101" pitchFamily="49" charset="-122"/>
                <a:cs typeface="+mn-cs"/>
              </a:rPr>
              <a:t>日以</a:t>
            </a:r>
            <a:r>
              <a:rPr lang="en-US" altLang="zh-CN" sz="2400" smtClean="0">
                <a:latin typeface="黑体" panose="02010609060101010101" pitchFamily="49" charset="-122"/>
                <a:ea typeface="黑体" panose="02010609060101010101" pitchFamily="49" charset="-122"/>
                <a:cs typeface="+mn-cs"/>
              </a:rPr>
              <a:t>《</a:t>
            </a:r>
            <a:r>
              <a:rPr lang="zh-CN" altLang="en-US" sz="2400" smtClean="0">
                <a:latin typeface="黑体" panose="02010609060101010101" pitchFamily="49" charset="-122"/>
                <a:ea typeface="黑体" panose="02010609060101010101" pitchFamily="49" charset="-122"/>
                <a:cs typeface="+mn-cs"/>
              </a:rPr>
              <a:t>关于磁针上电冲突作用的实验</a:t>
            </a:r>
            <a:r>
              <a:rPr lang="en-US" altLang="zh-CN" sz="2400" smtClean="0">
                <a:latin typeface="黑体" panose="02010609060101010101" pitchFamily="49" charset="-122"/>
                <a:ea typeface="黑体" panose="02010609060101010101" pitchFamily="49" charset="-122"/>
                <a:cs typeface="+mn-cs"/>
              </a:rPr>
              <a:t>》</a:t>
            </a:r>
            <a:r>
              <a:rPr lang="zh-CN" altLang="en-US" sz="2400" smtClean="0">
                <a:latin typeface="黑体" panose="02010609060101010101" pitchFamily="49" charset="-122"/>
                <a:ea typeface="黑体" panose="02010609060101010101" pitchFamily="49" charset="-122"/>
                <a:cs typeface="+mn-cs"/>
              </a:rPr>
              <a:t>为题发表了他的发现。</a:t>
            </a:r>
            <a:endParaRPr lang="en-US" altLang="zh-CN" sz="2400" smtClean="0">
              <a:latin typeface="黑体" panose="02010609060101010101" pitchFamily="49" charset="-122"/>
              <a:ea typeface="黑体" panose="02010609060101010101" pitchFamily="49" charset="-122"/>
              <a:cs typeface="+mn-cs"/>
            </a:endParaRPr>
          </a:p>
          <a:p>
            <a:pPr marL="274320" indent="-274320" eaLnBrk="1" fontAlgn="auto" hangingPunct="1">
              <a:lnSpc>
                <a:spcPct val="150000"/>
              </a:lnSpc>
              <a:spcBef>
                <a:spcPct val="0"/>
              </a:spcBef>
              <a:spcAft>
                <a:spcPct val="0"/>
              </a:spcAft>
              <a:buFont typeface="Wingdings 3" panose="05040102010807070707"/>
              <a:buNone/>
              <a:defRPr/>
            </a:pPr>
            <a:r>
              <a:rPr lang="en-US" altLang="zh-CN" sz="2400" smtClean="0">
                <a:latin typeface="黑体" panose="02010609060101010101" pitchFamily="49" charset="-122"/>
                <a:ea typeface="黑体" panose="02010609060101010101" pitchFamily="49" charset="-122"/>
                <a:cs typeface="+mn-cs"/>
              </a:rPr>
              <a:t>  </a:t>
            </a:r>
            <a:r>
              <a:rPr lang="zh-CN" altLang="en-US" sz="2400" smtClean="0">
                <a:latin typeface="黑体" panose="02010609060101010101" pitchFamily="49" charset="-122"/>
                <a:ea typeface="黑体" panose="02010609060101010101" pitchFamily="49" charset="-122"/>
                <a:cs typeface="+mn-cs"/>
              </a:rPr>
              <a:t>这篇短短的论文使欧洲物理学界产生了极大震动，导致了大批实验成果的出现</a:t>
            </a:r>
            <a:r>
              <a:rPr lang="zh-CN" altLang="en-US" sz="2400">
                <a:latin typeface="黑体" panose="02010609060101010101" pitchFamily="49" charset="-122"/>
                <a:ea typeface="黑体" panose="02010609060101010101" pitchFamily="49" charset="-122"/>
                <a:cs typeface="+mn-cs"/>
              </a:rPr>
              <a:t>，两个月后安培发现了电流间的相互作用，阿拉果制成了第一个电磁铁，施魏格发明了电流计等。由此</a:t>
            </a:r>
            <a:r>
              <a:rPr lang="zh-CN" altLang="en-US" sz="2400" smtClean="0">
                <a:latin typeface="黑体" panose="02010609060101010101" pitchFamily="49" charset="-122"/>
                <a:ea typeface="黑体" panose="02010609060101010101" pitchFamily="49" charset="-122"/>
                <a:cs typeface="+mn-cs"/>
              </a:rPr>
              <a:t>开辟了物理学的新领域──电磁学。</a:t>
            </a:r>
            <a:endParaRPr lang="zh-CN" altLang="en-US" sz="2400">
              <a:latin typeface="黑体" panose="02010609060101010101" pitchFamily="49" charset="-122"/>
              <a:ea typeface="黑体" panose="02010609060101010101" pitchFamily="49" charset="-122"/>
              <a:cs typeface="+mn-cs"/>
            </a:endParaRPr>
          </a:p>
        </p:txBody>
      </p:sp>
      <p:pic>
        <p:nvPicPr>
          <p:cNvPr id="11" name="Picture 2" descr="http://p4.so.qhmsg.com/bdr/_240_/t01e324c5b9b56e7159.jp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bwMode="auto">
          <a:xfrm>
            <a:off x="442756" y="1511056"/>
            <a:ext cx="4727319" cy="404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 Box 2"/>
          <p:cNvSpPr/>
          <p:nvPr>
            <p:custDataLst>
              <p:tags r:id="rId1"/>
            </p:custDataLst>
          </p:nvPr>
        </p:nvSpPr>
        <p:spPr>
          <a:xfrm>
            <a:off x="719667" y="5013325"/>
            <a:ext cx="6381751" cy="1015663"/>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eaLnBrk="1" hangingPunct="1">
              <a:spcBef>
                <a:spcPct val="50000"/>
              </a:spcBef>
              <a:buFontTx/>
            </a:pPr>
            <a:r>
              <a:rPr lang="en-US" altLang="zh-CN" sz="3600" b="1"/>
              <a:t>       </a:t>
            </a:r>
            <a:r>
              <a:rPr lang="zh-CN" altLang="en-US" sz="2400" b="1"/>
              <a:t>法拉第评论说：“他突然打开了科学中的一个黑暗领域的大门，使其充满光明。”</a:t>
            </a:r>
            <a:endParaRPr lang="zh-CN" altLang="en-US" sz="2400" b="1"/>
          </a:p>
        </p:txBody>
      </p:sp>
      <p:sp>
        <p:nvSpPr>
          <p:cNvPr id="19459" name="Rectangle 2"/>
          <p:cNvSpPr/>
          <p:nvPr>
            <p:custDataLst>
              <p:tags r:id="rId2"/>
            </p:custDataLst>
          </p:nvPr>
        </p:nvSpPr>
        <p:spPr>
          <a:xfrm>
            <a:off x="4715934" y="835025"/>
            <a:ext cx="6428317" cy="1015663"/>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eaLnBrk="1" hangingPunct="1">
              <a:buFontTx/>
            </a:pPr>
            <a:r>
              <a:rPr lang="en-US" altLang="zh-CN" sz="3600" b="1">
                <a:latin typeface="宋体" panose="02010600030101010101" pitchFamily="2" charset="-122"/>
              </a:rPr>
              <a:t>    </a:t>
            </a:r>
            <a:r>
              <a:rPr lang="zh-CN" altLang="en-US" sz="2400" b="1">
                <a:latin typeface="宋体" panose="02010600030101010101" pitchFamily="2" charset="-122"/>
              </a:rPr>
              <a:t>安培曾写道：“奥斯特先生</a:t>
            </a:r>
            <a:r>
              <a:rPr lang="en-US" altLang="zh-CN" sz="2400" b="1">
                <a:latin typeface="宋体" panose="02010600030101010101" pitchFamily="2" charset="-122"/>
              </a:rPr>
              <a:t>……</a:t>
            </a:r>
            <a:r>
              <a:rPr lang="zh-CN" altLang="en-US" sz="2400" b="1">
                <a:latin typeface="宋体" panose="02010600030101010101" pitchFamily="2" charset="-122"/>
              </a:rPr>
              <a:t>已经永远把他的名字和一个新纪元联系在一起了。”</a:t>
            </a:r>
            <a:endParaRPr lang="zh-CN" altLang="en-US" sz="2400" b="1">
              <a:latin typeface="宋体" panose="02010600030101010101" pitchFamily="2" charset="-122"/>
            </a:endParaRPr>
          </a:p>
        </p:txBody>
      </p:sp>
      <p:pic>
        <p:nvPicPr>
          <p:cNvPr id="19460" name="Picture 15" descr="http://p3.so.qhmsg.com/bdr/_240_/t017a59db0fa6d4ac4d.png"/>
          <p:cNvPicPr/>
          <p:nvPr>
            <p:custDataLst>
              <p:tags r:id="rId3"/>
            </p:custDataLst>
          </p:nvPr>
        </p:nvPicPr>
        <p:blipFill>
          <a:blip r:embed="rId4"/>
          <a:stretch>
            <a:fillRect/>
          </a:stretch>
        </p:blipFill>
        <p:spPr>
          <a:xfrm>
            <a:off x="588434" y="835024"/>
            <a:ext cx="4127500" cy="3750624"/>
          </a:xfrm>
          <a:prstGeom prst="rect">
            <a:avLst/>
          </a:prstGeom>
          <a:noFill/>
          <a:ln>
            <a:noFill/>
            <a:miter lim="800000"/>
            <a:headEnd/>
            <a:tailEnd/>
          </a:ln>
        </p:spPr>
      </p:pic>
      <p:pic>
        <p:nvPicPr>
          <p:cNvPr id="19461" name="Picture 6" descr="http://p0.so.qhmsg.com/bdr/_240_/t0141f85a9cd57c812a.jpg"/>
          <p:cNvPicPr/>
          <p:nvPr>
            <p:custDataLst>
              <p:tags r:id="rId5"/>
            </p:custDataLst>
          </p:nvPr>
        </p:nvPicPr>
        <p:blipFill>
          <a:blip r:embed="rId6"/>
          <a:stretch>
            <a:fillRect/>
          </a:stretch>
        </p:blipFill>
        <p:spPr>
          <a:xfrm>
            <a:off x="7344833" y="2429301"/>
            <a:ext cx="4460480" cy="4157237"/>
          </a:xfrm>
          <a:prstGeom prst="rect">
            <a:avLst/>
          </a:prstGeom>
          <a:noFill/>
          <a:ln>
            <a:noFill/>
            <a:miter lim="800000"/>
            <a:headEnd/>
            <a:tailEnd/>
          </a:ln>
        </p:spPr>
      </p:pic>
      <p:sp>
        <p:nvSpPr>
          <p:cNvPr id="19462" name="矩形 6"/>
          <p:cNvSpPr/>
          <p:nvPr>
            <p:custDataLst>
              <p:tags r:id="rId7"/>
            </p:custDataLst>
          </p:nvPr>
        </p:nvSpPr>
        <p:spPr>
          <a:xfrm>
            <a:off x="239184" y="1"/>
            <a:ext cx="4873450" cy="738664"/>
          </a:xfrm>
          <a:prstGeom prst="rect">
            <a:avLst/>
          </a:prstGeom>
          <a:noFill/>
          <a:ln>
            <a:noFill/>
            <a:miter lim="800000"/>
          </a:ln>
        </p:spPr>
        <p:txBody>
          <a:bodyPr wrap="none">
            <a:spAutoFit/>
          </a:bodyPr>
          <a:lstStyle>
            <a:lvl1pPr marL="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 typeface="Arial" panose="020B0604020202020204" pitchFamily="34" charset="0"/>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eaLnBrk="1" hangingPunct="1">
              <a:lnSpc>
                <a:spcPct val="150000"/>
              </a:lnSpc>
              <a:buFontTx/>
            </a:pPr>
            <a:r>
              <a:rPr lang="zh-CN" altLang="en-US" sz="2800" b="1" smtClean="0">
                <a:latin typeface="宋体" panose="02010600030101010101" pitchFamily="2" charset="-122"/>
              </a:rPr>
              <a:t>后人评价</a:t>
            </a:r>
            <a:r>
              <a:rPr lang="zh-CN" altLang="en-US" sz="2800" b="1">
                <a:latin typeface="宋体" panose="02010600030101010101" pitchFamily="2" charset="-122"/>
              </a:rPr>
              <a:t>奥斯特对科学的</a:t>
            </a:r>
            <a:r>
              <a:rPr lang="zh-CN" altLang="en-US" sz="2800" b="1" smtClean="0">
                <a:latin typeface="宋体" panose="02010600030101010101" pitchFamily="2" charset="-122"/>
              </a:rPr>
              <a:t>贡献</a:t>
            </a:r>
            <a:endParaRPr lang="zh-CN" altLang="en-US" sz="2800" b="1">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additive="base">
                                        <p:cTn id="6" dur="1" fill="hold">
                                          <p:stCondLst>
                                            <p:cond delay="0"/>
                                          </p:stCondLst>
                                        </p:cTn>
                                        <p:tgtEl>
                                          <p:spTgt spid="19460"/>
                                        </p:tgtEl>
                                        <p:attrNameLst>
                                          <p:attrName>style.visibility</p:attrName>
                                        </p:attrNameLst>
                                      </p:cBhvr>
                                      <p:to>
                                        <p:strVal val="visible"/>
                                      </p:to>
                                    </p:set>
                                    <p:animEffect transition="in" filter="blinds(horizontal)">
                                      <p:cBhvr additive="base">
                                        <p:cTn id="7" dur="500"/>
                                        <p:tgtEl>
                                          <p:spTgt spid="19460"/>
                                        </p:tgtEl>
                                      </p:cBhvr>
                                    </p:animEffect>
                                  </p:childTnLst>
                                </p:cTn>
                              </p:par>
                              <p:par>
                                <p:cTn id="8" presetID="3" presetClass="entr" presetSubtype="10" fill="hold" grpId="0" nodeType="withEffect">
                                  <p:stCondLst>
                                    <p:cond delay="0"/>
                                  </p:stCondLst>
                                  <p:childTnLst>
                                    <p:set>
                                      <p:cBhvr additive="base">
                                        <p:cTn id="9" dur="1" fill="hold">
                                          <p:stCondLst>
                                            <p:cond delay="0"/>
                                          </p:stCondLst>
                                        </p:cTn>
                                        <p:tgtEl>
                                          <p:spTgt spid="19459"/>
                                        </p:tgtEl>
                                        <p:attrNameLst>
                                          <p:attrName>style.visibility</p:attrName>
                                        </p:attrNameLst>
                                      </p:cBhvr>
                                      <p:to>
                                        <p:strVal val="visible"/>
                                      </p:to>
                                    </p:set>
                                    <p:animEffect transition="in" filter="blinds(horizontal)">
                                      <p:cBhvr additive="base">
                                        <p:cTn id="10" dur="500"/>
                                        <p:tgtEl>
                                          <p:spTgt spid="1945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additive="base">
                                        <p:cTn id="14" dur="1" fill="hold">
                                          <p:stCondLst>
                                            <p:cond delay="0"/>
                                          </p:stCondLst>
                                        </p:cTn>
                                        <p:tgtEl>
                                          <p:spTgt spid="19461"/>
                                        </p:tgtEl>
                                        <p:attrNameLst>
                                          <p:attrName>style.visibility</p:attrName>
                                        </p:attrNameLst>
                                      </p:cBhvr>
                                      <p:to>
                                        <p:strVal val="visible"/>
                                      </p:to>
                                    </p:set>
                                    <p:animEffect transition="in" filter="blinds(horizontal)">
                                      <p:cBhvr additive="base">
                                        <p:cTn id="15" dur="500"/>
                                        <p:tgtEl>
                                          <p:spTgt spid="19461"/>
                                        </p:tgtEl>
                                      </p:cBhvr>
                                    </p:animEffect>
                                  </p:childTnLst>
                                </p:cTn>
                              </p:par>
                              <p:par>
                                <p:cTn id="16" presetID="3" presetClass="entr" presetSubtype="10" fill="hold" grpId="0" nodeType="withEffect">
                                  <p:stCondLst>
                                    <p:cond delay="0"/>
                                  </p:stCondLst>
                                  <p:childTnLst>
                                    <p:set>
                                      <p:cBhvr additive="base">
                                        <p:cTn id="17" dur="1" fill="hold">
                                          <p:stCondLst>
                                            <p:cond delay="0"/>
                                          </p:stCondLst>
                                        </p:cTn>
                                        <p:tgtEl>
                                          <p:spTgt spid="19458"/>
                                        </p:tgtEl>
                                        <p:attrNameLst>
                                          <p:attrName>style.visibility</p:attrName>
                                        </p:attrNameLst>
                                      </p:cBhvr>
                                      <p:to>
                                        <p:strVal val="visible"/>
                                      </p:to>
                                    </p:set>
                                    <p:animEffect transition="in" filter="blinds(horizontal)">
                                      <p:cBhvr additive="base">
                                        <p:cTn id="18"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59"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实验视频：奥斯特实验1.wmv">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189630" y="240539"/>
            <a:ext cx="8504833" cy="6378625"/>
          </a:xfrm>
          <a:prstGeom prst="rect">
            <a:avLst/>
          </a:prstGeom>
        </p:spPr>
      </p:pic>
      <p:pic>
        <p:nvPicPr>
          <p:cNvPr id="8" name="Picture 7" descr="点击画面--竖"/>
          <p:cNvPicPr>
            <a:picLocks noChangeAspect="1" noChangeArrowheads="1"/>
          </p:cNvPicPr>
          <p:nvPr>
            <p:custDataLst>
              <p:tags r:id="rId5"/>
            </p:custDataLst>
          </p:nvPr>
        </p:nvPicPr>
        <p:blipFill>
          <a:blip r:embed="rId6"/>
          <a:stretch>
            <a:fillRect/>
          </a:stretch>
        </p:blipFill>
        <p:spPr bwMode="auto">
          <a:xfrm>
            <a:off x="10076918" y="2269340"/>
            <a:ext cx="714572" cy="232102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endCondLst>
                    <p:cond evt="onNext" delay="0">
                      <p:tgtEl>
                        <p:sldTgt/>
                      </p:tgtEl>
                    </p:cond>
                    <p:cond evt="onPrev">
                      <p:tgtEl>
                        <p:sldTgt/>
                      </p:tgtEl>
                    </p:cond>
                  </p:end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TextBox 3"/>
          <p:cNvSpPr txBox="1">
            <a:spLocks noChangeArrowheads="1"/>
          </p:cNvSpPr>
          <p:nvPr>
            <p:custDataLst>
              <p:tags r:id="rId1"/>
            </p:custDataLst>
          </p:nvPr>
        </p:nvSpPr>
        <p:spPr bwMode="auto">
          <a:xfrm>
            <a:off x="994708" y="1958882"/>
            <a:ext cx="10489079"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800" b="1">
                <a:latin typeface="宋体" panose="02010600030101010101" pitchFamily="2" charset="-122"/>
                <a:ea typeface="宋体" panose="02010600030101010101" pitchFamily="2" charset="-122"/>
              </a:rPr>
              <a:t>我国是世界上最早发现磁现象的国家</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早在战国末年就有磁铁的记载</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我国古代的四大发明之一的</a:t>
            </a:r>
            <a:r>
              <a:rPr lang="zh-CN" altLang="en-US" sz="2800" b="1">
                <a:solidFill>
                  <a:srgbClr val="FF0000"/>
                </a:solidFill>
                <a:latin typeface="宋体" panose="02010600030101010101" pitchFamily="2" charset="-122"/>
                <a:ea typeface="宋体" panose="02010600030101010101" pitchFamily="2" charset="-122"/>
              </a:rPr>
              <a:t>指南针</a:t>
            </a:r>
            <a:r>
              <a:rPr lang="zh-CN" altLang="en-US" sz="2800" b="1">
                <a:latin typeface="宋体" panose="02010600030101010101" pitchFamily="2" charset="-122"/>
                <a:ea typeface="宋体" panose="02010600030101010101" pitchFamily="2" charset="-122"/>
              </a:rPr>
              <a:t>就是其中之一，指南针的发明为世界的航海业作出了巨大的贡献。在</a:t>
            </a:r>
            <a:r>
              <a:rPr lang="zh-CN" altLang="en-US" sz="2800" b="1">
                <a:solidFill>
                  <a:srgbClr val="FF0000"/>
                </a:solidFill>
                <a:latin typeface="宋体" panose="02010600030101010101" pitchFamily="2" charset="-122"/>
                <a:ea typeface="宋体" panose="02010600030101010101" pitchFamily="2" charset="-122"/>
              </a:rPr>
              <a:t>现代生活</a:t>
            </a:r>
            <a:r>
              <a:rPr lang="zh-CN" altLang="en-US" sz="2800" b="1">
                <a:latin typeface="宋体" panose="02010600030101010101" pitchFamily="2" charset="-122"/>
                <a:ea typeface="宋体" panose="02010600030101010101" pitchFamily="2" charset="-122"/>
              </a:rPr>
              <a:t>中，磁现象与日常生活、科技密切相关，利用磁场的仪器或工具随处可见，如我们将要学习的电流表、质谱仪、回旋加速器等。</a:t>
            </a:r>
            <a:endParaRPr lang="en-US" altLang="zh-CN" sz="2800" b="1">
              <a:latin typeface="宋体" panose="02010600030101010101" pitchFamily="2" charset="-122"/>
              <a:ea typeface="宋体" panose="02010600030101010101" pitchFamily="2" charset="-122"/>
            </a:endParaRPr>
          </a:p>
        </p:txBody>
      </p:sp>
      <p:pic>
        <p:nvPicPr>
          <p:cNvPr id="4" name="图片 14337" descr="新课引入"/>
          <p:cNvPicPr>
            <a:picLocks noChangeAspect="1" noChangeArrowheads="1"/>
          </p:cNvPicPr>
          <p:nvPr>
            <p:custDataLst>
              <p:tags r:id="rId2"/>
            </p:custDataLst>
          </p:nvPr>
        </p:nvPicPr>
        <p:blipFill>
          <a:blip r:embed="rId3"/>
          <a:srcRect l="33115" t="41757" r="22470" b="44337"/>
          <a:stretch>
            <a:fillRect/>
          </a:stretch>
        </p:blipFill>
        <p:spPr bwMode="auto">
          <a:xfrm>
            <a:off x="218842" y="361405"/>
            <a:ext cx="4073406" cy="929512"/>
          </a:xfrm>
          <a:prstGeom prst="rect">
            <a:avLst/>
          </a:prstGeom>
          <a:noFill/>
          <a:ln w="9525">
            <a:noFill/>
            <a:miter lim="800000"/>
            <a:headEnd/>
            <a:tailEnd/>
          </a:ln>
        </p:spPr>
      </p:pic>
      <p:pic>
        <p:nvPicPr>
          <p:cNvPr id="5123" name="New picture"/>
          <p:cNvPicPr/>
          <p:nvPr>
            <p:custDataLst>
              <p:tags r:id="rId4"/>
            </p:custDataLst>
          </p:nvPr>
        </p:nvPicPr>
        <p:blipFill>
          <a:blip r:embed="rId5"/>
          <a:stretch>
            <a:fillRect/>
          </a:stretch>
        </p:blipFill>
        <p:spPr>
          <a:xfrm>
            <a:off x="11696700" y="12217400"/>
            <a:ext cx="330200" cy="241300"/>
          </a:xfrm>
          <a:prstGeom prst="cube">
            <a:avLst/>
          </a:prstGeom>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animEffect transition="in" filter="wipe(left)">
                                      <p:cBhvr>
                                        <p:cTn id="7" dur="500"/>
                                        <p:tgtEl>
                                          <p:spTgt spid="5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7" name="Text Box 3"/>
          <p:cNvSpPr/>
          <p:nvPr>
            <p:custDataLst>
              <p:tags r:id="rId1"/>
            </p:custDataLst>
          </p:nvPr>
        </p:nvSpPr>
        <p:spPr>
          <a:xfrm>
            <a:off x="622300" y="1771650"/>
            <a:ext cx="6629400" cy="1169988"/>
          </a:xfrm>
          <a:prstGeom prst="rect">
            <a:avLst/>
          </a:prstGeom>
          <a:noFill/>
          <a:ln>
            <a:noFill/>
            <a:miter lim="800000"/>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spcBef>
                <a:spcPct val="50000"/>
              </a:spcBef>
            </a:pPr>
            <a:r>
              <a:rPr lang="zh-CN" altLang="en-US" sz="2800" b="1">
                <a:solidFill>
                  <a:srgbClr val="000000"/>
                </a:solidFill>
                <a:latin typeface="Times New Roman" panose="02020603050405020304" pitchFamily="18" charset="0"/>
              </a:rPr>
              <a:t>奥斯特实验说明了：</a:t>
            </a:r>
            <a:endParaRPr lang="zh-CN" altLang="en-US" sz="2800" b="1">
              <a:solidFill>
                <a:srgbClr val="000000"/>
              </a:solidFill>
              <a:latin typeface="Times New Roman" panose="02020603050405020304" pitchFamily="18" charset="0"/>
            </a:endParaRPr>
          </a:p>
          <a:p>
            <a:pPr lvl="0">
              <a:spcBef>
                <a:spcPct val="50000"/>
              </a:spcBef>
            </a:pPr>
            <a:r>
              <a:rPr lang="zh-CN" altLang="en-US" sz="2800" b="1">
                <a:solidFill>
                  <a:srgbClr val="FF0000"/>
                </a:solidFill>
                <a:latin typeface="Times New Roman" panose="02020603050405020304" pitchFamily="18" charset="0"/>
              </a:rPr>
              <a:t>通电导体对磁体有力的作用</a:t>
            </a:r>
            <a:endParaRPr lang="zh-CN" altLang="en-US" sz="2800" b="1">
              <a:solidFill>
                <a:srgbClr val="FF0000"/>
              </a:solidFill>
              <a:latin typeface="Times New Roman" panose="02020603050405020304" pitchFamily="18" charset="0"/>
            </a:endParaRPr>
          </a:p>
        </p:txBody>
      </p:sp>
      <p:sp>
        <p:nvSpPr>
          <p:cNvPr id="24578" name="Text Box 7"/>
          <p:cNvSpPr/>
          <p:nvPr>
            <p:custDataLst>
              <p:tags r:id="rId2"/>
            </p:custDataLst>
          </p:nvPr>
        </p:nvSpPr>
        <p:spPr>
          <a:xfrm>
            <a:off x="622300" y="3214688"/>
            <a:ext cx="7315200" cy="1169988"/>
          </a:xfrm>
          <a:prstGeom prst="rect">
            <a:avLst/>
          </a:prstGeom>
          <a:noFill/>
          <a:ln>
            <a:noFill/>
            <a:miter lim="800000"/>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spcBef>
                <a:spcPct val="50000"/>
              </a:spcBef>
            </a:pPr>
            <a:r>
              <a:rPr lang="zh-CN" altLang="en-US" sz="2800" b="1">
                <a:solidFill>
                  <a:srgbClr val="000000"/>
                </a:solidFill>
                <a:latin typeface="Times New Roman" panose="02020603050405020304" pitchFamily="18" charset="0"/>
              </a:rPr>
              <a:t>实验时应注意：</a:t>
            </a:r>
            <a:endParaRPr lang="en-US" altLang="zh-CN" sz="2800" b="1">
              <a:solidFill>
                <a:srgbClr val="000000"/>
              </a:solidFill>
              <a:latin typeface="Times New Roman" panose="02020603050405020304" pitchFamily="18" charset="0"/>
            </a:endParaRPr>
          </a:p>
          <a:p>
            <a:pPr lvl="0">
              <a:spcBef>
                <a:spcPct val="50000"/>
              </a:spcBef>
            </a:pPr>
            <a:r>
              <a:rPr lang="zh-CN" altLang="en-US" sz="2800" b="1">
                <a:solidFill>
                  <a:srgbClr val="000000"/>
                </a:solidFill>
                <a:latin typeface="Times New Roman" panose="02020603050405020304" pitchFamily="18" charset="0"/>
              </a:rPr>
              <a:t>导线应沿</a:t>
            </a:r>
            <a:r>
              <a:rPr lang="zh-CN" altLang="en-US" sz="2800" b="1">
                <a:solidFill>
                  <a:srgbClr val="FF0000"/>
                </a:solidFill>
                <a:latin typeface="Times New Roman" panose="02020603050405020304" pitchFamily="18" charset="0"/>
              </a:rPr>
              <a:t>南北</a:t>
            </a:r>
            <a:r>
              <a:rPr lang="zh-CN" altLang="en-US" sz="2800" b="1">
                <a:solidFill>
                  <a:srgbClr val="000000"/>
                </a:solidFill>
                <a:latin typeface="Times New Roman" panose="02020603050405020304" pitchFamily="18" charset="0"/>
              </a:rPr>
              <a:t>方向</a:t>
            </a:r>
            <a:r>
              <a:rPr lang="zh-CN" altLang="en-US" sz="2800" b="1">
                <a:solidFill>
                  <a:srgbClr val="FF0000"/>
                </a:solidFill>
                <a:latin typeface="Times New Roman" panose="02020603050405020304" pitchFamily="18" charset="0"/>
              </a:rPr>
              <a:t>水平</a:t>
            </a:r>
            <a:r>
              <a:rPr lang="zh-CN" altLang="en-US" sz="2800" b="1">
                <a:solidFill>
                  <a:srgbClr val="000000"/>
                </a:solidFill>
                <a:latin typeface="Times New Roman" panose="02020603050405020304" pitchFamily="18" charset="0"/>
              </a:rPr>
              <a:t>放置</a:t>
            </a:r>
            <a:endParaRPr lang="zh-CN" altLang="en-US" sz="2800" b="1">
              <a:solidFill>
                <a:srgbClr val="000000"/>
              </a:solidFill>
              <a:latin typeface="Times New Roman" panose="02020603050405020304" pitchFamily="18" charset="0"/>
            </a:endParaRPr>
          </a:p>
        </p:txBody>
      </p:sp>
      <p:sp>
        <p:nvSpPr>
          <p:cNvPr id="24579" name="Text Box 10"/>
          <p:cNvSpPr/>
          <p:nvPr>
            <p:custDataLst>
              <p:tags r:id="rId3"/>
            </p:custDataLst>
          </p:nvPr>
        </p:nvSpPr>
        <p:spPr>
          <a:xfrm>
            <a:off x="622300" y="4762144"/>
            <a:ext cx="10423525" cy="1385888"/>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800" b="1">
                <a:solidFill>
                  <a:srgbClr val="000000"/>
                </a:solidFill>
                <a:latin typeface="Times New Roman" panose="02020603050405020304" pitchFamily="18" charset="0"/>
              </a:rPr>
              <a:t>结论：磁铁不是磁场的唯一来源，电流也能在周围空间产生磁场，</a:t>
            </a:r>
            <a:r>
              <a:rPr lang="zh-CN" altLang="en-US" sz="2800" b="1">
                <a:solidFill>
                  <a:srgbClr val="FF0000"/>
                </a:solidFill>
                <a:latin typeface="Times New Roman" panose="02020603050405020304" pitchFamily="18" charset="0"/>
              </a:rPr>
              <a:t>即电流的磁效应。</a:t>
            </a:r>
            <a:endParaRPr lang="zh-CN" altLang="en-US" sz="2800" b="1">
              <a:solidFill>
                <a:srgbClr val="FF0000"/>
              </a:solidFill>
              <a:latin typeface="Times New Roman" panose="02020603050405020304" pitchFamily="18" charset="0"/>
            </a:endParaRPr>
          </a:p>
        </p:txBody>
      </p:sp>
      <p:sp>
        <p:nvSpPr>
          <p:cNvPr id="24580" name="Text Box 5"/>
          <p:cNvSpPr/>
          <p:nvPr>
            <p:custDataLst>
              <p:tags r:id="rId4"/>
            </p:custDataLst>
          </p:nvPr>
        </p:nvSpPr>
        <p:spPr>
          <a:xfrm>
            <a:off x="622300" y="612775"/>
            <a:ext cx="10960100" cy="657225"/>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800" b="1">
                <a:solidFill>
                  <a:srgbClr val="000000"/>
                </a:solidFill>
                <a:latin typeface="Times New Roman" panose="02020603050405020304" pitchFamily="18" charset="0"/>
              </a:rPr>
              <a:t>实验现象：当给导线通电时，与导线平行放置的小磁针发生转动</a:t>
            </a:r>
            <a:endParaRPr lang="zh-CN" altLang="en-US" sz="2800" b="1">
              <a:solidFill>
                <a:srgbClr val="000000"/>
              </a:solidFill>
              <a:latin typeface="Times New Roman" panose="02020603050405020304" pitchFamily="18" charset="0"/>
            </a:endParaRPr>
          </a:p>
        </p:txBody>
      </p:sp>
      <p:pic>
        <p:nvPicPr>
          <p:cNvPr id="24581" name="图片 6"/>
          <p:cNvPicPr/>
          <p:nvPr>
            <p:custDataLst>
              <p:tags r:id="rId5"/>
            </p:custDataLst>
          </p:nvPr>
        </p:nvPicPr>
        <p:blipFill>
          <a:blip r:embed="rId6">
            <a:clrChange>
              <a:clrFrom>
                <a:srgbClr val="FFFFFF"/>
              </a:clrFrom>
              <a:clrTo>
                <a:srgbClr val="FFFFFF">
                  <a:alpha val="0"/>
                </a:srgbClr>
              </a:clrTo>
            </a:clrChange>
          </a:blip>
          <a:stretch>
            <a:fillRect/>
          </a:stretch>
        </p:blipFill>
        <p:spPr>
          <a:xfrm>
            <a:off x="6926262" y="1549400"/>
            <a:ext cx="4119562" cy="3103562"/>
          </a:xfrm>
          <a:prstGeom prst="rect">
            <a:avLst/>
          </a:prstGeom>
          <a:noFill/>
          <a:ln>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additive="base">
                                        <p:cTn id="6" dur="1" fill="hold">
                                          <p:stCondLst>
                                            <p:cond delay="0"/>
                                          </p:stCondLst>
                                        </p:cTn>
                                        <p:tgtEl>
                                          <p:spTgt spid="24577"/>
                                        </p:tgtEl>
                                        <p:attrNameLst>
                                          <p:attrName>style.visibility</p:attrName>
                                        </p:attrNameLst>
                                      </p:cBhvr>
                                      <p:to>
                                        <p:strVal val="visible"/>
                                      </p:to>
                                    </p:set>
                                    <p:animEffect transition="in" filter="wipe(down)">
                                      <p:cBhvr additive="base">
                                        <p:cTn id="7" dur="500" fill="hold"/>
                                        <p:tgtEl>
                                          <p:spTgt spid="245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additive="base">
                                        <p:cTn id="11" dur="1" fill="hold">
                                          <p:stCondLst>
                                            <p:cond delay="0"/>
                                          </p:stCondLst>
                                        </p:cTn>
                                        <p:tgtEl>
                                          <p:spTgt spid="24578"/>
                                        </p:tgtEl>
                                        <p:attrNameLst>
                                          <p:attrName>style.visibility</p:attrName>
                                        </p:attrNameLst>
                                      </p:cBhvr>
                                      <p:to>
                                        <p:strVal val="visible"/>
                                      </p:to>
                                    </p:set>
                                    <p:animEffect transition="in" filter="wipe(down)">
                                      <p:cBhvr additive="base">
                                        <p:cTn id="12" dur="500" fill="hold"/>
                                        <p:tgtEl>
                                          <p:spTgt spid="245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additive="base">
                                        <p:cTn id="16" dur="1" fill="hold">
                                          <p:stCondLst>
                                            <p:cond delay="0"/>
                                          </p:stCondLst>
                                        </p:cTn>
                                        <p:tgtEl>
                                          <p:spTgt spid="24579"/>
                                        </p:tgtEl>
                                        <p:attrNameLst>
                                          <p:attrName>style.visibility</p:attrName>
                                        </p:attrNameLst>
                                      </p:cBhvr>
                                      <p:to>
                                        <p:strVal val="visible"/>
                                      </p:to>
                                    </p:set>
                                    <p:animEffect transition="in" filter="wipe(down)">
                                      <p:cBhvr additive="base">
                                        <p:cTn id="17" dur="500" fill="hold"/>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7" grpId="0"/>
      <p:bldP spid="24578" grpId="0"/>
      <p:bldP spid="24579"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1" name="Text Box 3"/>
          <p:cNvSpPr/>
          <p:nvPr>
            <p:custDataLst>
              <p:tags r:id="rId1"/>
            </p:custDataLst>
          </p:nvPr>
        </p:nvSpPr>
        <p:spPr>
          <a:xfrm>
            <a:off x="7851775" y="5286375"/>
            <a:ext cx="903288" cy="523875"/>
          </a:xfrm>
          <a:prstGeom prst="rect">
            <a:avLst/>
          </a:prstGeom>
          <a:noFill/>
          <a:ln>
            <a:solidFill>
              <a:srgbClr val="000080"/>
            </a:solidFill>
            <a:round/>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r>
              <a:rPr lang="zh-CN" altLang="en-US" sz="2800" b="1">
                <a:solidFill>
                  <a:srgbClr val="000000"/>
                </a:solidFill>
                <a:latin typeface="Times New Roman" panose="02020603050405020304" pitchFamily="18" charset="0"/>
              </a:rPr>
              <a:t>磁体</a:t>
            </a:r>
            <a:endParaRPr lang="zh-CN" altLang="en-US" sz="2800" b="1">
              <a:solidFill>
                <a:srgbClr val="000000"/>
              </a:solidFill>
              <a:latin typeface="Times New Roman" panose="02020603050405020304" pitchFamily="18" charset="0"/>
            </a:endParaRPr>
          </a:p>
        </p:txBody>
      </p:sp>
      <p:sp>
        <p:nvSpPr>
          <p:cNvPr id="25602" name="Text Box 4"/>
          <p:cNvSpPr/>
          <p:nvPr>
            <p:custDataLst>
              <p:tags r:id="rId2"/>
            </p:custDataLst>
          </p:nvPr>
        </p:nvSpPr>
        <p:spPr>
          <a:xfrm>
            <a:off x="3713162" y="5351462"/>
            <a:ext cx="941388" cy="522288"/>
          </a:xfrm>
          <a:prstGeom prst="rect">
            <a:avLst/>
          </a:prstGeom>
          <a:noFill/>
          <a:ln>
            <a:solidFill>
              <a:srgbClr val="000080"/>
            </a:solidFill>
            <a:round/>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r>
              <a:rPr lang="zh-CN" altLang="en-US" sz="2800" b="1">
                <a:solidFill>
                  <a:srgbClr val="000000"/>
                </a:solidFill>
                <a:latin typeface="Times New Roman" panose="02020603050405020304" pitchFamily="18" charset="0"/>
              </a:rPr>
              <a:t>电流</a:t>
            </a:r>
            <a:endParaRPr lang="zh-CN" altLang="en-US" sz="2800" b="1">
              <a:solidFill>
                <a:srgbClr val="000000"/>
              </a:solidFill>
              <a:latin typeface="Times New Roman" panose="02020603050405020304" pitchFamily="18" charset="0"/>
            </a:endParaRPr>
          </a:p>
        </p:txBody>
      </p:sp>
      <p:sp>
        <p:nvSpPr>
          <p:cNvPr id="25603" name="Oval 5"/>
          <p:cNvSpPr/>
          <p:nvPr>
            <p:custDataLst>
              <p:tags r:id="rId3"/>
            </p:custDataLst>
          </p:nvPr>
        </p:nvSpPr>
        <p:spPr>
          <a:xfrm>
            <a:off x="5722938" y="5051425"/>
            <a:ext cx="1192212" cy="1165225"/>
          </a:xfrm>
          <a:prstGeom prst="ellipse">
            <a:avLst/>
          </a:prstGeom>
          <a:solidFill>
            <a:schemeClr val="accent1"/>
          </a:solidFill>
          <a:ln>
            <a:solidFill>
              <a:schemeClr val="tx1"/>
            </a:solidFill>
            <a:bevel/>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ctr"/>
            <a:r>
              <a:rPr lang="zh-CN" altLang="en-US" sz="2800" b="1">
                <a:solidFill>
                  <a:srgbClr val="000000"/>
                </a:solidFill>
                <a:latin typeface="Times New Roman" panose="02020603050405020304" pitchFamily="18" charset="0"/>
              </a:rPr>
              <a:t>磁场</a:t>
            </a:r>
            <a:endParaRPr lang="zh-CN" altLang="en-US" sz="2800" b="1">
              <a:solidFill>
                <a:srgbClr val="000000"/>
              </a:solidFill>
              <a:latin typeface="Times New Roman" panose="02020603050405020304" pitchFamily="18" charset="0"/>
            </a:endParaRPr>
          </a:p>
        </p:txBody>
      </p:sp>
      <p:sp>
        <p:nvSpPr>
          <p:cNvPr id="25604" name="AutoShape 6"/>
          <p:cNvSpPr/>
          <p:nvPr>
            <p:custDataLst>
              <p:tags r:id="rId4"/>
            </p:custDataLst>
          </p:nvPr>
        </p:nvSpPr>
        <p:spPr>
          <a:xfrm>
            <a:off x="4956175" y="5411788"/>
            <a:ext cx="685800" cy="152400"/>
          </a:xfrm>
          <a:prstGeom prst="rightArrow">
            <a:avLst>
              <a:gd name="adj1" fmla="val 50000"/>
              <a:gd name="adj2" fmla="val 112500"/>
            </a:avLst>
          </a:prstGeom>
          <a:solidFill>
            <a:srgbClr val="000000"/>
          </a:solidFill>
          <a:ln>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b="1">
              <a:solidFill>
                <a:srgbClr val="000000"/>
              </a:solidFill>
              <a:latin typeface="Times New Roman" panose="02020603050405020304" pitchFamily="18" charset="0"/>
            </a:endParaRPr>
          </a:p>
        </p:txBody>
      </p:sp>
      <p:sp>
        <p:nvSpPr>
          <p:cNvPr id="25605" name="AutoShape 7"/>
          <p:cNvSpPr/>
          <p:nvPr>
            <p:custDataLst>
              <p:tags r:id="rId5"/>
            </p:custDataLst>
          </p:nvPr>
        </p:nvSpPr>
        <p:spPr>
          <a:xfrm>
            <a:off x="6997700" y="5381625"/>
            <a:ext cx="685800" cy="152400"/>
          </a:xfrm>
          <a:prstGeom prst="rightArrow">
            <a:avLst>
              <a:gd name="adj1" fmla="val 50000"/>
              <a:gd name="adj2" fmla="val 112500"/>
            </a:avLst>
          </a:prstGeom>
          <a:solidFill>
            <a:srgbClr val="000000"/>
          </a:solidFill>
          <a:ln>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b="1">
              <a:solidFill>
                <a:srgbClr val="000000"/>
              </a:solidFill>
              <a:latin typeface="Times New Roman" panose="02020603050405020304" pitchFamily="18" charset="0"/>
            </a:endParaRPr>
          </a:p>
        </p:txBody>
      </p:sp>
      <p:sp>
        <p:nvSpPr>
          <p:cNvPr id="25606" name="AutoShape 8"/>
          <p:cNvSpPr/>
          <p:nvPr>
            <p:custDataLst>
              <p:tags r:id="rId6"/>
            </p:custDataLst>
          </p:nvPr>
        </p:nvSpPr>
        <p:spPr>
          <a:xfrm rot="10800000">
            <a:off x="6986588" y="5651500"/>
            <a:ext cx="685800" cy="152400"/>
          </a:xfrm>
          <a:prstGeom prst="rightArrow">
            <a:avLst>
              <a:gd name="adj1" fmla="val 50000"/>
              <a:gd name="adj2" fmla="val 112500"/>
            </a:avLst>
          </a:prstGeom>
          <a:solidFill>
            <a:srgbClr val="000000"/>
          </a:solidFill>
          <a:ln>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b="1">
              <a:solidFill>
                <a:srgbClr val="000000"/>
              </a:solidFill>
              <a:latin typeface="Times New Roman" panose="02020603050405020304" pitchFamily="18" charset="0"/>
            </a:endParaRPr>
          </a:p>
        </p:txBody>
      </p:sp>
      <p:sp>
        <p:nvSpPr>
          <p:cNvPr id="25607" name="AutoShape 9"/>
          <p:cNvSpPr/>
          <p:nvPr>
            <p:custDataLst>
              <p:tags r:id="rId7"/>
            </p:custDataLst>
          </p:nvPr>
        </p:nvSpPr>
        <p:spPr>
          <a:xfrm rot="10800000">
            <a:off x="4900612" y="5686425"/>
            <a:ext cx="685800" cy="152400"/>
          </a:xfrm>
          <a:prstGeom prst="rightArrow">
            <a:avLst>
              <a:gd name="adj1" fmla="val 50000"/>
              <a:gd name="adj2" fmla="val 112500"/>
            </a:avLst>
          </a:prstGeom>
          <a:solidFill>
            <a:srgbClr val="000000"/>
          </a:solidFill>
          <a:ln>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b="1">
              <a:solidFill>
                <a:srgbClr val="000000"/>
              </a:solidFill>
              <a:latin typeface="Times New Roman" panose="02020603050405020304" pitchFamily="18" charset="0"/>
            </a:endParaRPr>
          </a:p>
        </p:txBody>
      </p:sp>
      <p:sp>
        <p:nvSpPr>
          <p:cNvPr id="25608" name="Text Box 11"/>
          <p:cNvSpPr/>
          <p:nvPr>
            <p:custDataLst>
              <p:tags r:id="rId8"/>
            </p:custDataLst>
          </p:nvPr>
        </p:nvSpPr>
        <p:spPr>
          <a:xfrm>
            <a:off x="600075" y="492125"/>
            <a:ext cx="6775450" cy="522288"/>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spcBef>
                <a:spcPct val="50000"/>
              </a:spcBef>
            </a:pPr>
            <a:r>
              <a:rPr lang="zh-CN" altLang="en-US" sz="2800" b="1">
                <a:solidFill>
                  <a:srgbClr val="000000"/>
                </a:solidFill>
                <a:latin typeface="Times New Roman" panose="02020603050405020304" pitchFamily="18" charset="0"/>
              </a:rPr>
              <a:t>磁体与通电导体（电流）之间的相互作用</a:t>
            </a:r>
            <a:endParaRPr lang="zh-CN" altLang="en-US" sz="2800" b="1">
              <a:solidFill>
                <a:srgbClr val="000000"/>
              </a:solidFill>
              <a:latin typeface="Times New Roman" panose="02020603050405020304" pitchFamily="18" charset="0"/>
            </a:endParaRPr>
          </a:p>
        </p:txBody>
      </p:sp>
      <p:pic>
        <p:nvPicPr>
          <p:cNvPr id="25609" name="图片 11"/>
          <p:cNvPicPr/>
          <p:nvPr>
            <p:custDataLst>
              <p:tags r:id="rId9"/>
            </p:custDataLst>
          </p:nvPr>
        </p:nvPicPr>
        <p:blipFill>
          <a:blip r:embed="rId10">
            <a:clrChange>
              <a:clrFrom>
                <a:srgbClr val="FFFFFF"/>
              </a:clrFrom>
              <a:clrTo>
                <a:srgbClr val="FFFFFF">
                  <a:alpha val="0"/>
                </a:srgbClr>
              </a:clrTo>
            </a:clrChange>
          </a:blip>
          <a:stretch>
            <a:fillRect/>
          </a:stretch>
        </p:blipFill>
        <p:spPr>
          <a:xfrm>
            <a:off x="1447041" y="1150679"/>
            <a:ext cx="3453570" cy="2806959"/>
          </a:xfrm>
          <a:prstGeom prst="rect">
            <a:avLst/>
          </a:prstGeom>
          <a:noFill/>
          <a:ln>
            <a:noFill/>
            <a:miter lim="800000"/>
            <a:headEnd/>
            <a:tailEnd/>
          </a:ln>
        </p:spPr>
      </p:pic>
      <p:sp>
        <p:nvSpPr>
          <p:cNvPr id="25610" name="矩形 1"/>
          <p:cNvSpPr/>
          <p:nvPr>
            <p:custDataLst>
              <p:tags r:id="rId11"/>
            </p:custDataLst>
          </p:nvPr>
        </p:nvSpPr>
        <p:spPr>
          <a:xfrm>
            <a:off x="2433045" y="4106177"/>
            <a:ext cx="2081212" cy="461962"/>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r>
              <a:rPr lang="zh-CN" altLang="en-US" sz="2400" b="1">
                <a:solidFill>
                  <a:srgbClr val="000000"/>
                </a:solidFill>
                <a:latin typeface="Times New Roman" panose="02020603050405020304" pitchFamily="18" charset="0"/>
              </a:rPr>
              <a:t>电流产生磁场</a:t>
            </a:r>
            <a:endParaRPr lang="zh-CN" altLang="en-US" sz="2400"/>
          </a:p>
        </p:txBody>
      </p:sp>
      <p:pic>
        <p:nvPicPr>
          <p:cNvPr id="25611" name="图片 2"/>
          <p:cNvPicPr/>
          <p:nvPr>
            <p:custDataLst>
              <p:tags r:id="rId12"/>
            </p:custDataLst>
          </p:nvPr>
        </p:nvPicPr>
        <p:blipFill>
          <a:blip r:embed="rId13">
            <a:clrChange>
              <a:clrFrom>
                <a:srgbClr val="FFFFFF"/>
              </a:clrFrom>
              <a:clrTo>
                <a:srgbClr val="FFFFFF">
                  <a:alpha val="0"/>
                </a:srgbClr>
              </a:clrTo>
            </a:clrChange>
          </a:blip>
          <a:stretch>
            <a:fillRect/>
          </a:stretch>
        </p:blipFill>
        <p:spPr>
          <a:xfrm>
            <a:off x="5882186" y="1014413"/>
            <a:ext cx="3253878" cy="3571235"/>
          </a:xfrm>
          <a:prstGeom prst="rect">
            <a:avLst/>
          </a:prstGeom>
          <a:noFill/>
          <a:ln>
            <a:noFill/>
            <a:miter lim="800000"/>
            <a:headEnd/>
            <a:tailEnd/>
          </a:ln>
        </p:spPr>
      </p:pic>
      <p:sp>
        <p:nvSpPr>
          <p:cNvPr id="25612" name="矩形 3"/>
          <p:cNvSpPr/>
          <p:nvPr>
            <p:custDataLst>
              <p:tags r:id="rId14"/>
            </p:custDataLst>
          </p:nvPr>
        </p:nvSpPr>
        <p:spPr>
          <a:xfrm>
            <a:off x="8370888" y="3957638"/>
            <a:ext cx="3090862" cy="460375"/>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r>
              <a:rPr lang="zh-CN" altLang="en-US" sz="2400" b="1">
                <a:solidFill>
                  <a:srgbClr val="000000"/>
                </a:solidFill>
                <a:latin typeface="Times New Roman" panose="02020603050405020304" pitchFamily="18" charset="0"/>
              </a:rPr>
              <a:t>磁场对电流发生作用</a:t>
            </a:r>
            <a:endParaRPr lang="zh-CN"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additive="base">
                                        <p:cTn id="6" dur="1" fill="hold">
                                          <p:stCondLst>
                                            <p:cond delay="0"/>
                                          </p:stCondLst>
                                        </p:cTn>
                                        <p:tgtEl>
                                          <p:spTgt spid="25602"/>
                                        </p:tgtEl>
                                        <p:attrNameLst>
                                          <p:attrName>style.visibility</p:attrName>
                                        </p:attrNameLst>
                                      </p:cBhvr>
                                      <p:to>
                                        <p:strVal val="visible"/>
                                      </p:to>
                                    </p:set>
                                    <p:animEffect transition="in" filter="wipe(down)">
                                      <p:cBhvr additive="base">
                                        <p:cTn id="7" dur="500" fill="hold"/>
                                        <p:tgtEl>
                                          <p:spTgt spid="25602"/>
                                        </p:tgtEl>
                                      </p:cBhvr>
                                    </p:animEffect>
                                  </p:childTnLst>
                                </p:cTn>
                              </p:par>
                              <p:par>
                                <p:cTn id="8" presetID="22" presetClass="entr" presetSubtype="4" fill="hold" grpId="0" nodeType="withEffect">
                                  <p:stCondLst>
                                    <p:cond delay="0"/>
                                  </p:stCondLst>
                                  <p:childTnLst>
                                    <p:set>
                                      <p:cBhvr additive="base">
                                        <p:cTn id="9" dur="1" fill="hold">
                                          <p:stCondLst>
                                            <p:cond delay="0"/>
                                          </p:stCondLst>
                                        </p:cTn>
                                        <p:tgtEl>
                                          <p:spTgt spid="25604"/>
                                        </p:tgtEl>
                                        <p:attrNameLst>
                                          <p:attrName>style.visibility</p:attrName>
                                        </p:attrNameLst>
                                      </p:cBhvr>
                                      <p:to>
                                        <p:strVal val="visible"/>
                                      </p:to>
                                    </p:set>
                                    <p:animEffect transition="in" filter="wipe(down)">
                                      <p:cBhvr additive="base">
                                        <p:cTn id="10" dur="500" fill="hold"/>
                                        <p:tgtEl>
                                          <p:spTgt spid="25604"/>
                                        </p:tgtEl>
                                      </p:cBhvr>
                                    </p:animEffect>
                                  </p:childTnLst>
                                </p:cTn>
                              </p:par>
                              <p:par>
                                <p:cTn id="11" presetID="22" presetClass="entr" presetSubtype="4" fill="hold" grpId="0" nodeType="withEffect">
                                  <p:stCondLst>
                                    <p:cond delay="0"/>
                                  </p:stCondLst>
                                  <p:childTnLst>
                                    <p:set>
                                      <p:cBhvr additive="base">
                                        <p:cTn id="12" dur="1" fill="hold">
                                          <p:stCondLst>
                                            <p:cond delay="0"/>
                                          </p:stCondLst>
                                        </p:cTn>
                                        <p:tgtEl>
                                          <p:spTgt spid="25603"/>
                                        </p:tgtEl>
                                        <p:attrNameLst>
                                          <p:attrName>style.visibility</p:attrName>
                                        </p:attrNameLst>
                                      </p:cBhvr>
                                      <p:to>
                                        <p:strVal val="visible"/>
                                      </p:to>
                                    </p:set>
                                    <p:animEffect transition="in" filter="wipe(down)">
                                      <p:cBhvr additive="base">
                                        <p:cTn id="13" dur="500" fill="hold"/>
                                        <p:tgtEl>
                                          <p:spTgt spid="25603"/>
                                        </p:tgtEl>
                                      </p:cBhvr>
                                    </p:animEffect>
                                  </p:childTnLst>
                                </p:cTn>
                              </p:par>
                              <p:par>
                                <p:cTn id="14" presetID="22" presetClass="entr" presetSubtype="4" fill="hold" grpId="0" nodeType="withEffect">
                                  <p:stCondLst>
                                    <p:cond delay="0"/>
                                  </p:stCondLst>
                                  <p:childTnLst>
                                    <p:set>
                                      <p:cBhvr additive="base">
                                        <p:cTn id="15" dur="1" fill="hold">
                                          <p:stCondLst>
                                            <p:cond delay="0"/>
                                          </p:stCondLst>
                                        </p:cTn>
                                        <p:tgtEl>
                                          <p:spTgt spid="25605"/>
                                        </p:tgtEl>
                                        <p:attrNameLst>
                                          <p:attrName>style.visibility</p:attrName>
                                        </p:attrNameLst>
                                      </p:cBhvr>
                                      <p:to>
                                        <p:strVal val="visible"/>
                                      </p:to>
                                    </p:set>
                                    <p:animEffect transition="in" filter="wipe(down)">
                                      <p:cBhvr additive="base">
                                        <p:cTn id="16" dur="500" fill="hold"/>
                                        <p:tgtEl>
                                          <p:spTgt spid="25605"/>
                                        </p:tgtEl>
                                      </p:cBhvr>
                                    </p:animEffect>
                                  </p:childTnLst>
                                </p:cTn>
                              </p:par>
                              <p:par>
                                <p:cTn id="17" presetID="22" presetClass="entr" presetSubtype="4" fill="hold" grpId="0" nodeType="withEffect">
                                  <p:stCondLst>
                                    <p:cond delay="0"/>
                                  </p:stCondLst>
                                  <p:childTnLst>
                                    <p:set>
                                      <p:cBhvr additive="base">
                                        <p:cTn id="18" dur="1" fill="hold">
                                          <p:stCondLst>
                                            <p:cond delay="0"/>
                                          </p:stCondLst>
                                        </p:cTn>
                                        <p:tgtEl>
                                          <p:spTgt spid="25601"/>
                                        </p:tgtEl>
                                        <p:attrNameLst>
                                          <p:attrName>style.visibility</p:attrName>
                                        </p:attrNameLst>
                                      </p:cBhvr>
                                      <p:to>
                                        <p:strVal val="visible"/>
                                      </p:to>
                                    </p:set>
                                    <p:animEffect transition="in" filter="wipe(down)">
                                      <p:cBhvr additive="base">
                                        <p:cTn id="19" dur="500" fill="hold"/>
                                        <p:tgtEl>
                                          <p:spTgt spid="2560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additive="base">
                                        <p:cTn id="23" dur="1" fill="hold">
                                          <p:stCondLst>
                                            <p:cond delay="0"/>
                                          </p:stCondLst>
                                        </p:cTn>
                                        <p:tgtEl>
                                          <p:spTgt spid="25606"/>
                                        </p:tgtEl>
                                        <p:attrNameLst>
                                          <p:attrName>style.visibility</p:attrName>
                                        </p:attrNameLst>
                                      </p:cBhvr>
                                      <p:to>
                                        <p:strVal val="visible"/>
                                      </p:to>
                                    </p:set>
                                    <p:animEffect transition="in" filter="wipe(down)">
                                      <p:cBhvr additive="base">
                                        <p:cTn id="24" dur="500" fill="hold"/>
                                        <p:tgtEl>
                                          <p:spTgt spid="25606"/>
                                        </p:tgtEl>
                                      </p:cBhvr>
                                    </p:animEffect>
                                  </p:childTnLst>
                                </p:cTn>
                              </p:par>
                              <p:par>
                                <p:cTn id="25" presetID="22" presetClass="entr" presetSubtype="4" fill="hold" grpId="0" nodeType="withEffect">
                                  <p:stCondLst>
                                    <p:cond delay="0"/>
                                  </p:stCondLst>
                                  <p:childTnLst>
                                    <p:set>
                                      <p:cBhvr additive="base">
                                        <p:cTn id="26" dur="1" fill="hold">
                                          <p:stCondLst>
                                            <p:cond delay="0"/>
                                          </p:stCondLst>
                                        </p:cTn>
                                        <p:tgtEl>
                                          <p:spTgt spid="25607"/>
                                        </p:tgtEl>
                                        <p:attrNameLst>
                                          <p:attrName>style.visibility</p:attrName>
                                        </p:attrNameLst>
                                      </p:cBhvr>
                                      <p:to>
                                        <p:strVal val="visible"/>
                                      </p:to>
                                    </p:set>
                                    <p:animEffect transition="in" filter="wipe(down)">
                                      <p:cBhvr additive="base">
                                        <p:cTn id="27" dur="500" fill="hold"/>
                                        <p:tgtEl>
                                          <p:spTgt spid="25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1" grpId="0"/>
      <p:bldP spid="25602" grpId="0"/>
      <p:bldP spid="25603" grpId="0"/>
      <p:bldP spid="25604" grpId="0"/>
      <p:bldP spid="25605" grpId="0"/>
      <p:bldP spid="25606" grpId="0"/>
      <p:bldP spid="25607"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通电导线在磁场中受到力的作用.wmv">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344303" y="230306"/>
            <a:ext cx="8523027" cy="6392270"/>
          </a:xfrm>
          <a:prstGeom prst="rect">
            <a:avLst/>
          </a:prstGeom>
        </p:spPr>
      </p:pic>
      <p:pic>
        <p:nvPicPr>
          <p:cNvPr id="3" name="Picture 7" descr="点击画面--竖"/>
          <p:cNvPicPr>
            <a:picLocks noChangeAspect="1" noChangeArrowheads="1"/>
          </p:cNvPicPr>
          <p:nvPr>
            <p:custDataLst>
              <p:tags r:id="rId5"/>
            </p:custDataLst>
          </p:nvPr>
        </p:nvPicPr>
        <p:blipFill>
          <a:blip r:embed="rId6"/>
          <a:stretch>
            <a:fillRect/>
          </a:stretch>
        </p:blipFill>
        <p:spPr bwMode="auto">
          <a:xfrm>
            <a:off x="10227044" y="2269340"/>
            <a:ext cx="714572" cy="232102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endCondLst>
                    <p:cond evt="onNext" delay="0">
                      <p:tgtEl>
                        <p:sldTgt/>
                      </p:tgtEl>
                    </p:cond>
                    <p:cond evt="onPrev">
                      <p:tgtEl>
                        <p:sldTgt/>
                      </p:tgtEl>
                    </p:cond>
                  </p:end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5" name="Text Box 2"/>
          <p:cNvSpPr/>
          <p:nvPr>
            <p:custDataLst>
              <p:tags r:id="rId1"/>
            </p:custDataLst>
          </p:nvPr>
        </p:nvSpPr>
        <p:spPr>
          <a:xfrm>
            <a:off x="763588" y="1279525"/>
            <a:ext cx="5122862" cy="738188"/>
          </a:xfrm>
          <a:prstGeom prst="rect">
            <a:avLst/>
          </a:prstGeom>
          <a:noFill/>
          <a:ln>
            <a:noFill/>
            <a:miter lim="800000"/>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800" b="1">
                <a:solidFill>
                  <a:srgbClr val="FF0000"/>
                </a:solidFill>
                <a:latin typeface="Times New Roman" panose="02020603050405020304" pitchFamily="18" charset="0"/>
              </a:rPr>
              <a:t>结论：</a:t>
            </a:r>
            <a:r>
              <a:rPr lang="zh-CN" altLang="en-US" sz="2800" b="1">
                <a:solidFill>
                  <a:srgbClr val="0000FF"/>
                </a:solidFill>
                <a:latin typeface="Times New Roman" panose="02020603050405020304" pitchFamily="18" charset="0"/>
              </a:rPr>
              <a:t>同向</a:t>
            </a:r>
            <a:r>
              <a:rPr lang="zh-CN" altLang="en-US" sz="2800" b="1">
                <a:solidFill>
                  <a:srgbClr val="000000"/>
                </a:solidFill>
                <a:latin typeface="Times New Roman" panose="02020603050405020304" pitchFamily="18" charset="0"/>
              </a:rPr>
              <a:t>电流相互</a:t>
            </a:r>
            <a:r>
              <a:rPr lang="zh-CN" altLang="en-US" sz="2800" b="1">
                <a:solidFill>
                  <a:srgbClr val="0000FF"/>
                </a:solidFill>
                <a:latin typeface="Times New Roman" panose="02020603050405020304" pitchFamily="18" charset="0"/>
              </a:rPr>
              <a:t>吸引</a:t>
            </a:r>
            <a:r>
              <a:rPr lang="zh-CN" altLang="en-US" sz="2800" b="1">
                <a:latin typeface="Times New Roman" panose="02020603050405020304" pitchFamily="18" charset="0"/>
              </a:rPr>
              <a:t>。</a:t>
            </a:r>
            <a:endParaRPr lang="zh-CN" altLang="en-US" sz="2800" b="1">
              <a:latin typeface="Times New Roman" panose="02020603050405020304" pitchFamily="18" charset="0"/>
            </a:endParaRPr>
          </a:p>
        </p:txBody>
      </p:sp>
      <p:sp>
        <p:nvSpPr>
          <p:cNvPr id="26626" name="Text Box 3"/>
          <p:cNvSpPr/>
          <p:nvPr>
            <p:custDataLst>
              <p:tags r:id="rId2"/>
            </p:custDataLst>
          </p:nvPr>
        </p:nvSpPr>
        <p:spPr>
          <a:xfrm>
            <a:off x="763588" y="1931988"/>
            <a:ext cx="5327650" cy="739775"/>
          </a:xfrm>
          <a:prstGeom prst="rect">
            <a:avLst/>
          </a:prstGeom>
          <a:noFill/>
          <a:ln>
            <a:noFill/>
            <a:miter lim="800000"/>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800" b="1">
                <a:solidFill>
                  <a:srgbClr val="FF0000"/>
                </a:solidFill>
                <a:latin typeface="Times New Roman" panose="02020603050405020304" pitchFamily="18" charset="0"/>
              </a:rPr>
              <a:t>结论：</a:t>
            </a:r>
            <a:r>
              <a:rPr lang="zh-CN" altLang="en-US" sz="2800" b="1">
                <a:solidFill>
                  <a:srgbClr val="0000FF"/>
                </a:solidFill>
                <a:latin typeface="Times New Roman" panose="02020603050405020304" pitchFamily="18" charset="0"/>
              </a:rPr>
              <a:t>反向</a:t>
            </a:r>
            <a:r>
              <a:rPr lang="zh-CN" altLang="en-US" sz="2800" b="1">
                <a:solidFill>
                  <a:srgbClr val="000000"/>
                </a:solidFill>
                <a:latin typeface="Times New Roman" panose="02020603050405020304" pitchFamily="18" charset="0"/>
              </a:rPr>
              <a:t>电流相互</a:t>
            </a:r>
            <a:r>
              <a:rPr lang="zh-CN" altLang="en-US" sz="2800" b="1">
                <a:solidFill>
                  <a:srgbClr val="0000FF"/>
                </a:solidFill>
                <a:latin typeface="Times New Roman" panose="02020603050405020304" pitchFamily="18" charset="0"/>
              </a:rPr>
              <a:t>排斥</a:t>
            </a:r>
            <a:r>
              <a:rPr lang="zh-CN" altLang="en-US" sz="2800" b="1">
                <a:latin typeface="Times New Roman" panose="02020603050405020304" pitchFamily="18" charset="0"/>
              </a:rPr>
              <a:t>。</a:t>
            </a:r>
            <a:endParaRPr lang="zh-CN" altLang="en-US" sz="2800" b="1">
              <a:latin typeface="Times New Roman" panose="02020603050405020304" pitchFamily="18" charset="0"/>
            </a:endParaRPr>
          </a:p>
        </p:txBody>
      </p:sp>
      <p:sp>
        <p:nvSpPr>
          <p:cNvPr id="26627" name="Text Box 5"/>
          <p:cNvSpPr/>
          <p:nvPr>
            <p:custDataLst>
              <p:tags r:id="rId3"/>
            </p:custDataLst>
          </p:nvPr>
        </p:nvSpPr>
        <p:spPr>
          <a:xfrm>
            <a:off x="763588" y="2682875"/>
            <a:ext cx="5772150" cy="1303338"/>
          </a:xfrm>
          <a:prstGeom prst="rect">
            <a:avLst/>
          </a:prstGeom>
          <a:noFill/>
          <a:ln>
            <a:noFill/>
            <a:miter lim="800000"/>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spcBef>
                <a:spcPct val="50000"/>
              </a:spcBef>
            </a:pPr>
            <a:r>
              <a:rPr lang="zh-CN" altLang="en-US" sz="2800" b="1">
                <a:solidFill>
                  <a:srgbClr val="FF0000"/>
                </a:solidFill>
                <a:latin typeface="Times New Roman" panose="02020603050405020304" pitchFamily="18" charset="0"/>
              </a:rPr>
              <a:t>问题：</a:t>
            </a:r>
            <a:r>
              <a:rPr lang="zh-CN" altLang="en-US" sz="2800" b="1">
                <a:solidFill>
                  <a:srgbClr val="000000"/>
                </a:solidFill>
                <a:latin typeface="Times New Roman" panose="02020603050405020304" pitchFamily="18" charset="0"/>
              </a:rPr>
              <a:t>电流和电流之间的相互作用是通过什么发生的呢</a:t>
            </a:r>
            <a:r>
              <a:rPr lang="en-US" altLang="zh-CN" sz="2800" b="1">
                <a:solidFill>
                  <a:srgbClr val="000000"/>
                </a:solidFill>
                <a:latin typeface="Times New Roman" panose="02020603050405020304" pitchFamily="18" charset="0"/>
              </a:rPr>
              <a:t>?</a:t>
            </a:r>
            <a:endParaRPr lang="en-US" altLang="zh-CN" sz="2800" b="1">
              <a:solidFill>
                <a:srgbClr val="000000"/>
              </a:solidFill>
              <a:latin typeface="Times New Roman" panose="02020603050405020304" pitchFamily="18" charset="0"/>
            </a:endParaRPr>
          </a:p>
        </p:txBody>
      </p:sp>
      <p:grpSp>
        <p:nvGrpSpPr>
          <p:cNvPr id="26628" name="Group 6"/>
          <p:cNvGrpSpPr/>
          <p:nvPr>
            <p:custDataLst>
              <p:tags r:id="rId4"/>
            </p:custDataLst>
          </p:nvPr>
        </p:nvGrpSpPr>
        <p:grpSpPr>
          <a:xfrm>
            <a:off x="935038" y="4651375"/>
            <a:ext cx="5643562" cy="1169988"/>
            <a:chOff x="666" y="3287"/>
            <a:chExt cx="3555" cy="737"/>
          </a:xfrm>
        </p:grpSpPr>
        <p:sp>
          <p:nvSpPr>
            <p:cNvPr id="26629" name="Text Box 7"/>
            <p:cNvSpPr/>
            <p:nvPr>
              <p:custDataLst>
                <p:tags r:id="rId5"/>
              </p:custDataLst>
            </p:nvPr>
          </p:nvSpPr>
          <p:spPr>
            <a:xfrm>
              <a:off x="3625" y="3431"/>
              <a:ext cx="596" cy="414"/>
            </a:xfrm>
            <a:prstGeom prst="rect">
              <a:avLst/>
            </a:prstGeom>
            <a:solidFill>
              <a:schemeClr val="bg1"/>
            </a:solidFill>
            <a:ln w="25400">
              <a:solidFill>
                <a:schemeClr val="tx1"/>
              </a:solidFill>
              <a:round/>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ctr">
                <a:lnSpc>
                  <a:spcPct val="150000"/>
                </a:lnSpc>
              </a:pPr>
              <a:r>
                <a:rPr lang="zh-CN" altLang="en-US" sz="2800" b="1">
                  <a:solidFill>
                    <a:srgbClr val="000000"/>
                  </a:solidFill>
                  <a:latin typeface="Times New Roman" panose="02020603050405020304" pitchFamily="18" charset="0"/>
                </a:rPr>
                <a:t>电流</a:t>
              </a:r>
              <a:endParaRPr lang="zh-CN" altLang="en-US" sz="2800" b="1">
                <a:solidFill>
                  <a:srgbClr val="000000"/>
                </a:solidFill>
                <a:latin typeface="Times New Roman" panose="02020603050405020304" pitchFamily="18" charset="0"/>
              </a:endParaRPr>
            </a:p>
          </p:txBody>
        </p:sp>
        <p:sp>
          <p:nvSpPr>
            <p:cNvPr id="26630" name="Text Box 8"/>
            <p:cNvSpPr/>
            <p:nvPr>
              <p:custDataLst>
                <p:tags r:id="rId6"/>
              </p:custDataLst>
            </p:nvPr>
          </p:nvSpPr>
          <p:spPr>
            <a:xfrm>
              <a:off x="666" y="3475"/>
              <a:ext cx="672" cy="465"/>
            </a:xfrm>
            <a:prstGeom prst="rect">
              <a:avLst/>
            </a:prstGeom>
            <a:solidFill>
              <a:schemeClr val="bg1"/>
            </a:solidFill>
            <a:ln w="25400">
              <a:solidFill>
                <a:schemeClr val="tx1"/>
              </a:solidFill>
              <a:round/>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ctr">
                <a:lnSpc>
                  <a:spcPct val="150000"/>
                </a:lnSpc>
              </a:pPr>
              <a:r>
                <a:rPr lang="zh-CN" altLang="en-US" sz="2800" b="1">
                  <a:solidFill>
                    <a:srgbClr val="000000"/>
                  </a:solidFill>
                  <a:latin typeface="Times New Roman" panose="02020603050405020304" pitchFamily="18" charset="0"/>
                </a:rPr>
                <a:t>电流</a:t>
              </a:r>
              <a:endParaRPr lang="zh-CN" altLang="en-US" sz="2800" b="1">
                <a:solidFill>
                  <a:srgbClr val="000000"/>
                </a:solidFill>
                <a:latin typeface="Times New Roman" panose="02020603050405020304" pitchFamily="18" charset="0"/>
              </a:endParaRPr>
            </a:p>
          </p:txBody>
        </p:sp>
        <p:sp>
          <p:nvSpPr>
            <p:cNvPr id="26631" name="Oval 9"/>
            <p:cNvSpPr/>
            <p:nvPr>
              <p:custDataLst>
                <p:tags r:id="rId7"/>
              </p:custDataLst>
            </p:nvPr>
          </p:nvSpPr>
          <p:spPr>
            <a:xfrm>
              <a:off x="1985" y="3287"/>
              <a:ext cx="921" cy="737"/>
            </a:xfrm>
            <a:prstGeom prst="ellipse">
              <a:avLst/>
            </a:prstGeom>
            <a:solidFill>
              <a:schemeClr val="bg1"/>
            </a:solidFill>
            <a:ln w="25400">
              <a:solidFill>
                <a:schemeClr val="tx1"/>
              </a:solidFill>
              <a:bevel/>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ctr">
                <a:lnSpc>
                  <a:spcPct val="150000"/>
                </a:lnSpc>
              </a:pPr>
              <a:r>
                <a:rPr lang="zh-CN" altLang="en-US" sz="2800" b="1">
                  <a:solidFill>
                    <a:srgbClr val="FF0000"/>
                  </a:solidFill>
                  <a:latin typeface="Times New Roman" panose="02020603050405020304" pitchFamily="18" charset="0"/>
                </a:rPr>
                <a:t>磁场</a:t>
              </a:r>
              <a:endParaRPr lang="zh-CN" altLang="en-US" sz="2800" b="1">
                <a:solidFill>
                  <a:srgbClr val="FF0000"/>
                </a:solidFill>
                <a:latin typeface="Times New Roman" panose="02020603050405020304" pitchFamily="18" charset="0"/>
              </a:endParaRPr>
            </a:p>
          </p:txBody>
        </p:sp>
        <p:sp>
          <p:nvSpPr>
            <p:cNvPr id="26632" name="AutoShape 10"/>
            <p:cNvSpPr/>
            <p:nvPr>
              <p:custDataLst>
                <p:tags r:id="rId8"/>
              </p:custDataLst>
            </p:nvPr>
          </p:nvSpPr>
          <p:spPr>
            <a:xfrm>
              <a:off x="1446" y="3531"/>
              <a:ext cx="432" cy="96"/>
            </a:xfrm>
            <a:prstGeom prst="rightArrow">
              <a:avLst>
                <a:gd name="adj1" fmla="val 50000"/>
                <a:gd name="adj2" fmla="val 112500"/>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endParaRPr lang="zh-CN" altLang="en-US" sz="2800">
                <a:latin typeface="Times New Roman" panose="02020603050405020304" pitchFamily="18" charset="0"/>
              </a:endParaRPr>
            </a:p>
          </p:txBody>
        </p:sp>
        <p:sp>
          <p:nvSpPr>
            <p:cNvPr id="26633" name="AutoShape 11"/>
            <p:cNvSpPr/>
            <p:nvPr>
              <p:custDataLst>
                <p:tags r:id="rId9"/>
              </p:custDataLst>
            </p:nvPr>
          </p:nvSpPr>
          <p:spPr>
            <a:xfrm>
              <a:off x="3058" y="3516"/>
              <a:ext cx="432" cy="96"/>
            </a:xfrm>
            <a:prstGeom prst="rightArrow">
              <a:avLst>
                <a:gd name="adj1" fmla="val 50000"/>
                <a:gd name="adj2" fmla="val 112500"/>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endParaRPr lang="zh-CN" altLang="en-US" sz="2800">
                <a:latin typeface="Times New Roman" panose="02020603050405020304" pitchFamily="18" charset="0"/>
              </a:endParaRPr>
            </a:p>
          </p:txBody>
        </p:sp>
        <p:sp>
          <p:nvSpPr>
            <p:cNvPr id="26634" name="AutoShape 12"/>
            <p:cNvSpPr/>
            <p:nvPr>
              <p:custDataLst>
                <p:tags r:id="rId10"/>
              </p:custDataLst>
            </p:nvPr>
          </p:nvSpPr>
          <p:spPr>
            <a:xfrm rot="10800000">
              <a:off x="3013" y="3703"/>
              <a:ext cx="432" cy="96"/>
            </a:xfrm>
            <a:prstGeom prst="rightArrow">
              <a:avLst>
                <a:gd name="adj1" fmla="val 50000"/>
                <a:gd name="adj2" fmla="val 112500"/>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endParaRPr lang="zh-CN" altLang="en-US" sz="2800">
                <a:latin typeface="Times New Roman" panose="02020603050405020304" pitchFamily="18" charset="0"/>
              </a:endParaRPr>
            </a:p>
          </p:txBody>
        </p:sp>
        <p:sp>
          <p:nvSpPr>
            <p:cNvPr id="26635" name="AutoShape 13"/>
            <p:cNvSpPr/>
            <p:nvPr>
              <p:custDataLst>
                <p:tags r:id="rId11"/>
              </p:custDataLst>
            </p:nvPr>
          </p:nvSpPr>
          <p:spPr>
            <a:xfrm rot="10800000">
              <a:off x="1446" y="3747"/>
              <a:ext cx="432" cy="96"/>
            </a:xfrm>
            <a:prstGeom prst="rightArrow">
              <a:avLst>
                <a:gd name="adj1" fmla="val 50000"/>
                <a:gd name="adj2" fmla="val 112500"/>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endParaRPr lang="zh-CN" altLang="en-US" sz="2800">
                <a:latin typeface="Times New Roman" panose="02020603050405020304" pitchFamily="18" charset="0"/>
              </a:endParaRPr>
            </a:p>
          </p:txBody>
        </p:sp>
      </p:grpSp>
      <p:sp>
        <p:nvSpPr>
          <p:cNvPr id="26636" name="Text Box 14"/>
          <p:cNvSpPr/>
          <p:nvPr>
            <p:custDataLst>
              <p:tags r:id="rId12"/>
            </p:custDataLst>
          </p:nvPr>
        </p:nvSpPr>
        <p:spPr>
          <a:xfrm>
            <a:off x="763588" y="409575"/>
            <a:ext cx="8077200" cy="738188"/>
          </a:xfrm>
          <a:prstGeom prst="rect">
            <a:avLst/>
          </a:prstGeom>
          <a:noFill/>
          <a:ln>
            <a:noFill/>
            <a:miter lim="800000"/>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800" b="1">
                <a:solidFill>
                  <a:srgbClr val="FF0000"/>
                </a:solidFill>
                <a:latin typeface="Times New Roman" panose="02020603050405020304" pitchFamily="18" charset="0"/>
              </a:rPr>
              <a:t>问题：电流与电流之间是否有力的作用</a:t>
            </a:r>
            <a:r>
              <a:rPr lang="en-US" altLang="zh-CN" sz="2800" b="1">
                <a:solidFill>
                  <a:srgbClr val="FF0000"/>
                </a:solidFill>
                <a:latin typeface="Times New Roman" panose="02020603050405020304" pitchFamily="18" charset="0"/>
              </a:rPr>
              <a:t>?</a:t>
            </a:r>
            <a:endParaRPr lang="en-US" altLang="zh-CN" sz="2800" b="1">
              <a:solidFill>
                <a:srgbClr val="FF0000"/>
              </a:solidFill>
              <a:latin typeface="Times New Roman" panose="02020603050405020304" pitchFamily="18" charset="0"/>
            </a:endParaRPr>
          </a:p>
        </p:txBody>
      </p:sp>
      <p:pic>
        <p:nvPicPr>
          <p:cNvPr id="15" name="图片 14"/>
          <p:cNvPicPr>
            <a:picLocks noChangeAspect="1"/>
          </p:cNvPicPr>
          <p:nvPr>
            <p:custDataLst>
              <p:tags r:id="rId13"/>
            </p:custDataLst>
          </p:nvPr>
        </p:nvPicPr>
        <p:blipFill>
          <a:blip r:embed="rId14">
            <a:clrChange>
              <a:clrFrom>
                <a:srgbClr val="FFFFFF"/>
              </a:clrFrom>
              <a:clrTo>
                <a:srgbClr val="FFFFFF">
                  <a:alpha val="0"/>
                </a:srgbClr>
              </a:clrTo>
            </a:clrChange>
          </a:blip>
          <a:srcRect l="10201" t="4492" r="8235" b="23608"/>
          <a:stretch>
            <a:fillRect/>
          </a:stretch>
        </p:blipFill>
        <p:spPr>
          <a:xfrm>
            <a:off x="7705916" y="1279525"/>
            <a:ext cx="3935624" cy="4391927"/>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additive="base">
                                        <p:cTn id="6" dur="1" fill="hold">
                                          <p:stCondLst>
                                            <p:cond delay="0"/>
                                          </p:stCondLst>
                                        </p:cTn>
                                        <p:tgtEl>
                                          <p:spTgt spid="26625"/>
                                        </p:tgtEl>
                                        <p:attrNameLst>
                                          <p:attrName>style.visibility</p:attrName>
                                        </p:attrNameLst>
                                      </p:cBhvr>
                                      <p:to>
                                        <p:strVal val="visible"/>
                                      </p:to>
                                    </p:set>
                                    <p:animEffect transition="in" filter="blinds(horizontal)">
                                      <p:cBhvr additive="base">
                                        <p:cTn id="7" dur="500" fill="hold"/>
                                        <p:tgtEl>
                                          <p:spTgt spid="266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additive="base">
                                        <p:cTn id="11" dur="1" fill="hold">
                                          <p:stCondLst>
                                            <p:cond delay="0"/>
                                          </p:stCondLst>
                                        </p:cTn>
                                        <p:tgtEl>
                                          <p:spTgt spid="26626"/>
                                        </p:tgtEl>
                                        <p:attrNameLst>
                                          <p:attrName>style.visibility</p:attrName>
                                        </p:attrNameLst>
                                      </p:cBhvr>
                                      <p:to>
                                        <p:strVal val="visible"/>
                                      </p:to>
                                    </p:set>
                                    <p:animEffect transition="in" filter="blinds(horizontal)">
                                      <p:cBhvr additive="base">
                                        <p:cTn id="12" dur="500" fill="hold"/>
                                        <p:tgtEl>
                                          <p:spTgt spid="266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additive="base">
                                        <p:cTn id="16" dur="1" fill="hold">
                                          <p:stCondLst>
                                            <p:cond delay="0"/>
                                          </p:stCondLst>
                                        </p:cTn>
                                        <p:tgtEl>
                                          <p:spTgt spid="26627"/>
                                        </p:tgtEl>
                                        <p:attrNameLst>
                                          <p:attrName>style.visibility</p:attrName>
                                        </p:attrNameLst>
                                      </p:cBhvr>
                                      <p:to>
                                        <p:strVal val="visible"/>
                                      </p:to>
                                    </p:set>
                                    <p:anim calcmode="lin" valueType="num">
                                      <p:cBhvr additive="base">
                                        <p:cTn id="17" dur="500" fill="hold"/>
                                        <p:tgtEl>
                                          <p:spTgt spid="26627"/>
                                        </p:tgtEl>
                                        <p:attrNameLst>
                                          <p:attrName>ppt_x</p:attrName>
                                        </p:attrNameLst>
                                      </p:cBhvr>
                                      <p:tavLst>
                                        <p:tav tm="0">
                                          <p:val>
                                            <p:strVal val="#ppt_x"/>
                                          </p:val>
                                        </p:tav>
                                        <p:tav tm="100000">
                                          <p:val>
                                            <p:strVal val="#ppt_x"/>
                                          </p:val>
                                        </p:tav>
                                      </p:tavLst>
                                    </p:anim>
                                    <p:anim calcmode="lin" valueType="num">
                                      <p:cBhvr additive="base">
                                        <p:cTn id="18" dur="500" fill="hold"/>
                                        <p:tgtEl>
                                          <p:spTgt spid="266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additive="base">
                                        <p:cTn id="22" dur="1" fill="hold">
                                          <p:stCondLst>
                                            <p:cond delay="0"/>
                                          </p:stCondLst>
                                        </p:cTn>
                                        <p:tgtEl>
                                          <p:spTgt spid="26628"/>
                                        </p:tgtEl>
                                        <p:attrNameLst>
                                          <p:attrName>style.visibility</p:attrName>
                                        </p:attrNameLst>
                                      </p:cBhvr>
                                      <p:to>
                                        <p:strVal val="visible"/>
                                      </p:to>
                                    </p:set>
                                    <p:animEffect transition="in" filter="box(in)">
                                      <p:cBhvr additive="base">
                                        <p:cTn id="23" dur="500" fill="hold"/>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 grpId="0"/>
      <p:bldP spid="26626" grpId="0"/>
      <p:bldP spid="2662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120平行通电直导线间的相互作用.avi">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653655" y="133065"/>
            <a:ext cx="7954371" cy="6508122"/>
          </a:xfrm>
          <a:prstGeom prst="rect">
            <a:avLst/>
          </a:prstGeom>
        </p:spPr>
      </p:pic>
      <p:pic>
        <p:nvPicPr>
          <p:cNvPr id="3" name="Picture 7" descr="点击画面--竖"/>
          <p:cNvPicPr>
            <a:picLocks noChangeAspect="1" noChangeArrowheads="1"/>
          </p:cNvPicPr>
          <p:nvPr>
            <p:custDataLst>
              <p:tags r:id="rId5"/>
            </p:custDataLst>
          </p:nvPr>
        </p:nvPicPr>
        <p:blipFill>
          <a:blip r:embed="rId6"/>
          <a:stretch>
            <a:fillRect/>
          </a:stretch>
        </p:blipFill>
        <p:spPr bwMode="auto">
          <a:xfrm>
            <a:off x="10076918" y="2269340"/>
            <a:ext cx="714572" cy="232102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endCondLst>
                    <p:cond evt="onNext" delay="0">
                      <p:tgtEl>
                        <p:sldTgt/>
                      </p:tgtEl>
                    </p:cond>
                    <p:cond evt="onPrev">
                      <p:tgtEl>
                        <p:sldTgt/>
                      </p:tgtEl>
                    </p:cond>
                  </p:end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通电导线之间通过磁场发生作用(极性相同).wmv">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180532" y="189362"/>
            <a:ext cx="8550322" cy="6412742"/>
          </a:xfrm>
          <a:prstGeom prst="rect">
            <a:avLst/>
          </a:prstGeom>
        </p:spPr>
      </p:pic>
      <p:pic>
        <p:nvPicPr>
          <p:cNvPr id="3" name="Picture 7" descr="点击画面--竖"/>
          <p:cNvPicPr>
            <a:picLocks noChangeAspect="1" noChangeArrowheads="1"/>
          </p:cNvPicPr>
          <p:nvPr>
            <p:custDataLst>
              <p:tags r:id="rId5"/>
            </p:custDataLst>
          </p:nvPr>
        </p:nvPicPr>
        <p:blipFill>
          <a:blip r:embed="rId6"/>
          <a:stretch>
            <a:fillRect/>
          </a:stretch>
        </p:blipFill>
        <p:spPr bwMode="auto">
          <a:xfrm>
            <a:off x="10076918" y="2269340"/>
            <a:ext cx="714572" cy="232102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endCondLst>
                    <p:cond evt="onNext" delay="0">
                      <p:tgtEl>
                        <p:sldTgt/>
                      </p:tgtEl>
                    </p:cond>
                    <p:cond evt="onPrev">
                      <p:tgtEl>
                        <p:sldTgt/>
                      </p:tgtEl>
                    </p:cond>
                  </p:end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通电导线之间通过磁场发生作用(极性相反).wmv">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139585" y="218360"/>
            <a:ext cx="8563971" cy="6422979"/>
          </a:xfrm>
          <a:prstGeom prst="rect">
            <a:avLst/>
          </a:prstGeom>
        </p:spPr>
      </p:pic>
      <p:pic>
        <p:nvPicPr>
          <p:cNvPr id="3" name="Picture 7" descr="点击画面--竖"/>
          <p:cNvPicPr>
            <a:picLocks noChangeAspect="1" noChangeArrowheads="1"/>
          </p:cNvPicPr>
          <p:nvPr>
            <p:custDataLst>
              <p:tags r:id="rId5"/>
            </p:custDataLst>
          </p:nvPr>
        </p:nvPicPr>
        <p:blipFill>
          <a:blip r:embed="rId6"/>
          <a:stretch>
            <a:fillRect/>
          </a:stretch>
        </p:blipFill>
        <p:spPr bwMode="auto">
          <a:xfrm>
            <a:off x="10076918" y="2269340"/>
            <a:ext cx="714572" cy="232102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endCondLst>
                    <p:cond evt="onNext" delay="0">
                      <p:tgtEl>
                        <p:sldTgt/>
                      </p:tgtEl>
                    </p:cond>
                    <p:cond evt="onPrev">
                      <p:tgtEl>
                        <p:sldTgt/>
                      </p:tgtEl>
                    </p:cond>
                  </p:end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49" name="Text Box 2"/>
          <p:cNvSpPr/>
          <p:nvPr>
            <p:custDataLst>
              <p:tags r:id="rId1"/>
            </p:custDataLst>
          </p:nvPr>
        </p:nvSpPr>
        <p:spPr>
          <a:xfrm>
            <a:off x="736600" y="1196975"/>
            <a:ext cx="10893425" cy="1949450"/>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800" b="1">
                <a:solidFill>
                  <a:srgbClr val="000000"/>
                </a:solidFill>
                <a:latin typeface="Times New Roman" panose="02020603050405020304" pitchFamily="18" charset="0"/>
              </a:rPr>
              <a:t>磁场对放入其中的磁体或通电导体会产生磁力作用。</a:t>
            </a:r>
            <a:br>
              <a:rPr lang="zh-CN" altLang="en-US" sz="2800" b="1">
                <a:solidFill>
                  <a:srgbClr val="000000"/>
                </a:solidFill>
                <a:latin typeface="Times New Roman" panose="02020603050405020304" pitchFamily="18" charset="0"/>
              </a:rPr>
            </a:br>
            <a:r>
              <a:rPr lang="zh-CN" altLang="en-US" sz="2800" b="1">
                <a:solidFill>
                  <a:srgbClr val="000000"/>
                </a:solidFill>
                <a:latin typeface="Times New Roman" panose="02020603050405020304" pitchFamily="18" charset="0"/>
              </a:rPr>
              <a:t>（磁体与磁体之间、磁体与通电导体之间、通电导体与通电导体之间的相互作用都是通过磁场发生的）</a:t>
            </a:r>
            <a:endParaRPr lang="zh-CN" altLang="en-US" sz="2800" b="1">
              <a:solidFill>
                <a:srgbClr val="000000"/>
              </a:solidFill>
              <a:latin typeface="Times New Roman" panose="02020603050405020304" pitchFamily="18" charset="0"/>
            </a:endParaRPr>
          </a:p>
        </p:txBody>
      </p:sp>
      <p:sp>
        <p:nvSpPr>
          <p:cNvPr id="27650" name="Rectangle 4"/>
          <p:cNvSpPr/>
          <p:nvPr>
            <p:custDataLst>
              <p:tags r:id="rId2"/>
            </p:custDataLst>
          </p:nvPr>
        </p:nvSpPr>
        <p:spPr>
          <a:xfrm>
            <a:off x="736600" y="522288"/>
            <a:ext cx="2740025" cy="523875"/>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spcBef>
                <a:spcPct val="50000"/>
              </a:spcBef>
            </a:pPr>
            <a:r>
              <a:rPr lang="zh-CN" altLang="en-US" sz="2800" b="1">
                <a:solidFill>
                  <a:srgbClr val="FF0000"/>
                </a:solidFill>
                <a:latin typeface="Times New Roman" panose="02020603050405020304" pitchFamily="18" charset="0"/>
              </a:rPr>
              <a:t>磁场的基本性质</a:t>
            </a:r>
            <a:endParaRPr lang="zh-CN" altLang="en-US" sz="2800" b="1">
              <a:solidFill>
                <a:srgbClr val="FF0000"/>
              </a:solidFill>
              <a:latin typeface="Times New Roman" panose="02020603050405020304" pitchFamily="18" charset="0"/>
            </a:endParaRPr>
          </a:p>
        </p:txBody>
      </p:sp>
      <p:grpSp>
        <p:nvGrpSpPr>
          <p:cNvPr id="27651" name="Group 5"/>
          <p:cNvGrpSpPr/>
          <p:nvPr>
            <p:custDataLst>
              <p:tags r:id="rId3"/>
            </p:custDataLst>
          </p:nvPr>
        </p:nvGrpSpPr>
        <p:grpSpPr>
          <a:xfrm>
            <a:off x="2943225" y="3941762"/>
            <a:ext cx="6873875" cy="1944688"/>
            <a:chOff x="954" y="2855"/>
            <a:chExt cx="4330" cy="1225"/>
          </a:xfrm>
        </p:grpSpPr>
        <p:sp>
          <p:nvSpPr>
            <p:cNvPr id="27652" name="Text Box 6"/>
            <p:cNvSpPr/>
            <p:nvPr>
              <p:custDataLst>
                <p:tags r:id="rId4"/>
              </p:custDataLst>
            </p:nvPr>
          </p:nvSpPr>
          <p:spPr>
            <a:xfrm>
              <a:off x="4474" y="2873"/>
              <a:ext cx="810" cy="330"/>
            </a:xfrm>
            <a:prstGeom prst="rect">
              <a:avLst/>
            </a:prstGeom>
            <a:solidFill>
              <a:schemeClr val="bg1"/>
            </a:solidFill>
            <a:ln w="25400">
              <a:solidFill>
                <a:schemeClr val="tx1"/>
              </a:solidFill>
              <a:round/>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ctr"/>
              <a:r>
                <a:rPr lang="zh-CN" altLang="en-US" sz="2800" b="1">
                  <a:solidFill>
                    <a:srgbClr val="000000"/>
                  </a:solidFill>
                  <a:latin typeface="Times New Roman" panose="02020603050405020304" pitchFamily="18" charset="0"/>
                </a:rPr>
                <a:t>磁体</a:t>
              </a:r>
              <a:endParaRPr lang="zh-CN" altLang="en-US" sz="2800" b="1">
                <a:solidFill>
                  <a:srgbClr val="000000"/>
                </a:solidFill>
                <a:latin typeface="Times New Roman" panose="02020603050405020304" pitchFamily="18" charset="0"/>
              </a:endParaRPr>
            </a:p>
          </p:txBody>
        </p:sp>
        <p:sp>
          <p:nvSpPr>
            <p:cNvPr id="27653" name="Text Box 7"/>
            <p:cNvSpPr/>
            <p:nvPr>
              <p:custDataLst>
                <p:tags r:id="rId5"/>
              </p:custDataLst>
            </p:nvPr>
          </p:nvSpPr>
          <p:spPr>
            <a:xfrm>
              <a:off x="954" y="2855"/>
              <a:ext cx="810" cy="330"/>
            </a:xfrm>
            <a:prstGeom prst="rect">
              <a:avLst/>
            </a:prstGeom>
            <a:solidFill>
              <a:schemeClr val="bg1"/>
            </a:solidFill>
            <a:ln w="25400">
              <a:solidFill>
                <a:schemeClr val="tx1"/>
              </a:solidFill>
              <a:round/>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ctr"/>
              <a:r>
                <a:rPr lang="zh-CN" altLang="en-US" sz="2800" b="1">
                  <a:solidFill>
                    <a:srgbClr val="000000"/>
                  </a:solidFill>
                  <a:latin typeface="Times New Roman" panose="02020603050405020304" pitchFamily="18" charset="0"/>
                </a:rPr>
                <a:t>磁体</a:t>
              </a:r>
              <a:endParaRPr lang="zh-CN" altLang="en-US" sz="2800" b="1">
                <a:solidFill>
                  <a:srgbClr val="000000"/>
                </a:solidFill>
                <a:latin typeface="Times New Roman" panose="02020603050405020304" pitchFamily="18" charset="0"/>
              </a:endParaRPr>
            </a:p>
          </p:txBody>
        </p:sp>
        <p:sp>
          <p:nvSpPr>
            <p:cNvPr id="27654" name="Oval 8"/>
            <p:cNvSpPr/>
            <p:nvPr>
              <p:custDataLst>
                <p:tags r:id="rId6"/>
              </p:custDataLst>
            </p:nvPr>
          </p:nvSpPr>
          <p:spPr>
            <a:xfrm>
              <a:off x="2430" y="2946"/>
              <a:ext cx="1357" cy="1134"/>
            </a:xfrm>
            <a:prstGeom prst="ellipse">
              <a:avLst/>
            </a:prstGeom>
            <a:solidFill>
              <a:schemeClr val="bg1"/>
            </a:solidFill>
            <a:ln w="25400">
              <a:solidFill>
                <a:schemeClr val="tx1"/>
              </a:solidFill>
              <a:bevel/>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ctr"/>
              <a:r>
                <a:rPr lang="zh-CN" altLang="en-US" sz="2800" b="1">
                  <a:solidFill>
                    <a:srgbClr val="FF0000"/>
                  </a:solidFill>
                  <a:latin typeface="Times New Roman" panose="02020603050405020304" pitchFamily="18" charset="0"/>
                </a:rPr>
                <a:t>磁场</a:t>
              </a:r>
              <a:endParaRPr lang="zh-CN" altLang="en-US" sz="2800" b="1">
                <a:solidFill>
                  <a:srgbClr val="FF0000"/>
                </a:solidFill>
                <a:latin typeface="Times New Roman" panose="02020603050405020304" pitchFamily="18" charset="0"/>
              </a:endParaRPr>
            </a:p>
          </p:txBody>
        </p:sp>
        <p:sp>
          <p:nvSpPr>
            <p:cNvPr id="27655" name="AutoShape 9"/>
            <p:cNvSpPr/>
            <p:nvPr>
              <p:custDataLst>
                <p:tags r:id="rId7"/>
              </p:custDataLst>
            </p:nvPr>
          </p:nvSpPr>
          <p:spPr>
            <a:xfrm rot="1500000">
              <a:off x="1878" y="3002"/>
              <a:ext cx="453" cy="96"/>
            </a:xfrm>
            <a:prstGeom prst="rightArrow">
              <a:avLst>
                <a:gd name="adj1" fmla="val 50000"/>
                <a:gd name="adj2" fmla="val 117947"/>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a:latin typeface="Times New Roman" panose="02020603050405020304" pitchFamily="18" charset="0"/>
              </a:endParaRPr>
            </a:p>
          </p:txBody>
        </p:sp>
        <p:sp>
          <p:nvSpPr>
            <p:cNvPr id="27656" name="AutoShape 10"/>
            <p:cNvSpPr/>
            <p:nvPr>
              <p:custDataLst>
                <p:tags r:id="rId8"/>
              </p:custDataLst>
            </p:nvPr>
          </p:nvSpPr>
          <p:spPr>
            <a:xfrm rot="20400000">
              <a:off x="3832" y="3031"/>
              <a:ext cx="454" cy="96"/>
            </a:xfrm>
            <a:prstGeom prst="rightArrow">
              <a:avLst>
                <a:gd name="adj1" fmla="val 50000"/>
                <a:gd name="adj2" fmla="val 118185"/>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a:latin typeface="Times New Roman" panose="02020603050405020304" pitchFamily="18" charset="0"/>
              </a:endParaRPr>
            </a:p>
          </p:txBody>
        </p:sp>
        <p:sp>
          <p:nvSpPr>
            <p:cNvPr id="27657" name="AutoShape 11"/>
            <p:cNvSpPr/>
            <p:nvPr>
              <p:custDataLst>
                <p:tags r:id="rId9"/>
              </p:custDataLst>
            </p:nvPr>
          </p:nvSpPr>
          <p:spPr>
            <a:xfrm rot="9420000">
              <a:off x="3832" y="3127"/>
              <a:ext cx="454" cy="96"/>
            </a:xfrm>
            <a:prstGeom prst="rightArrow">
              <a:avLst>
                <a:gd name="adj1" fmla="val 50000"/>
                <a:gd name="adj2" fmla="val 118185"/>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a:latin typeface="Times New Roman" panose="02020603050405020304" pitchFamily="18" charset="0"/>
              </a:endParaRPr>
            </a:p>
          </p:txBody>
        </p:sp>
        <p:sp>
          <p:nvSpPr>
            <p:cNvPr id="27658" name="AutoShape 12"/>
            <p:cNvSpPr/>
            <p:nvPr>
              <p:custDataLst>
                <p:tags r:id="rId10"/>
              </p:custDataLst>
            </p:nvPr>
          </p:nvSpPr>
          <p:spPr>
            <a:xfrm rot="12420000">
              <a:off x="1859" y="3113"/>
              <a:ext cx="453" cy="96"/>
            </a:xfrm>
            <a:prstGeom prst="rightArrow">
              <a:avLst>
                <a:gd name="adj1" fmla="val 50000"/>
                <a:gd name="adj2" fmla="val 117947"/>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a:latin typeface="Times New Roman" panose="02020603050405020304" pitchFamily="18" charset="0"/>
              </a:endParaRPr>
            </a:p>
          </p:txBody>
        </p:sp>
        <p:sp>
          <p:nvSpPr>
            <p:cNvPr id="27659" name="Text Box 13"/>
            <p:cNvSpPr/>
            <p:nvPr>
              <p:custDataLst>
                <p:tags r:id="rId11"/>
              </p:custDataLst>
            </p:nvPr>
          </p:nvSpPr>
          <p:spPr>
            <a:xfrm>
              <a:off x="954" y="3653"/>
              <a:ext cx="810" cy="330"/>
            </a:xfrm>
            <a:prstGeom prst="rect">
              <a:avLst/>
            </a:prstGeom>
            <a:solidFill>
              <a:schemeClr val="bg1"/>
            </a:solidFill>
            <a:ln w="25400">
              <a:solidFill>
                <a:schemeClr val="tx1"/>
              </a:solidFill>
              <a:round/>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ctr"/>
              <a:r>
                <a:rPr lang="zh-CN" altLang="en-US" sz="2800" b="1">
                  <a:solidFill>
                    <a:srgbClr val="000000"/>
                  </a:solidFill>
                  <a:latin typeface="Times New Roman" panose="02020603050405020304" pitchFamily="18" charset="0"/>
                </a:rPr>
                <a:t>电流</a:t>
              </a:r>
              <a:endParaRPr lang="zh-CN" altLang="en-US" sz="2800" b="1">
                <a:solidFill>
                  <a:srgbClr val="000000"/>
                </a:solidFill>
                <a:latin typeface="Times New Roman" panose="02020603050405020304" pitchFamily="18" charset="0"/>
              </a:endParaRPr>
            </a:p>
          </p:txBody>
        </p:sp>
        <p:sp>
          <p:nvSpPr>
            <p:cNvPr id="27660" name="AutoShape 14"/>
            <p:cNvSpPr/>
            <p:nvPr>
              <p:custDataLst>
                <p:tags r:id="rId12"/>
              </p:custDataLst>
            </p:nvPr>
          </p:nvSpPr>
          <p:spPr>
            <a:xfrm rot="20580000">
              <a:off x="1878" y="3637"/>
              <a:ext cx="453" cy="96"/>
            </a:xfrm>
            <a:prstGeom prst="rightArrow">
              <a:avLst>
                <a:gd name="adj1" fmla="val 50000"/>
                <a:gd name="adj2" fmla="val 117947"/>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a:latin typeface="Times New Roman" panose="02020603050405020304" pitchFamily="18" charset="0"/>
              </a:endParaRPr>
            </a:p>
          </p:txBody>
        </p:sp>
        <p:sp>
          <p:nvSpPr>
            <p:cNvPr id="27661" name="AutoShape 15"/>
            <p:cNvSpPr/>
            <p:nvPr>
              <p:custDataLst>
                <p:tags r:id="rId13"/>
              </p:custDataLst>
            </p:nvPr>
          </p:nvSpPr>
          <p:spPr>
            <a:xfrm rot="9780000">
              <a:off x="1859" y="3762"/>
              <a:ext cx="453" cy="96"/>
            </a:xfrm>
            <a:prstGeom prst="rightArrow">
              <a:avLst>
                <a:gd name="adj1" fmla="val 50000"/>
                <a:gd name="adj2" fmla="val 117947"/>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a:latin typeface="Times New Roman" panose="02020603050405020304" pitchFamily="18" charset="0"/>
              </a:endParaRPr>
            </a:p>
          </p:txBody>
        </p:sp>
        <p:sp>
          <p:nvSpPr>
            <p:cNvPr id="27662" name="Text Box 16"/>
            <p:cNvSpPr/>
            <p:nvPr>
              <p:custDataLst>
                <p:tags r:id="rId14"/>
              </p:custDataLst>
            </p:nvPr>
          </p:nvSpPr>
          <p:spPr>
            <a:xfrm>
              <a:off x="4474" y="3653"/>
              <a:ext cx="810" cy="330"/>
            </a:xfrm>
            <a:prstGeom prst="rect">
              <a:avLst/>
            </a:prstGeom>
            <a:solidFill>
              <a:schemeClr val="bg1"/>
            </a:solidFill>
            <a:ln w="25400">
              <a:solidFill>
                <a:schemeClr val="tx1"/>
              </a:solidFill>
              <a:round/>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ctr"/>
              <a:r>
                <a:rPr lang="zh-CN" altLang="en-US" sz="2800" b="1">
                  <a:solidFill>
                    <a:srgbClr val="000000"/>
                  </a:solidFill>
                  <a:latin typeface="Times New Roman" panose="02020603050405020304" pitchFamily="18" charset="0"/>
                </a:rPr>
                <a:t>电流</a:t>
              </a:r>
              <a:endParaRPr lang="zh-CN" altLang="en-US" sz="2800" b="1">
                <a:solidFill>
                  <a:srgbClr val="000000"/>
                </a:solidFill>
                <a:latin typeface="Times New Roman" panose="02020603050405020304" pitchFamily="18" charset="0"/>
              </a:endParaRPr>
            </a:p>
          </p:txBody>
        </p:sp>
        <p:sp>
          <p:nvSpPr>
            <p:cNvPr id="27663" name="AutoShape 17"/>
            <p:cNvSpPr/>
            <p:nvPr>
              <p:custDataLst>
                <p:tags r:id="rId15"/>
              </p:custDataLst>
            </p:nvPr>
          </p:nvSpPr>
          <p:spPr>
            <a:xfrm rot="1140000">
              <a:off x="3878" y="3699"/>
              <a:ext cx="454" cy="96"/>
            </a:xfrm>
            <a:prstGeom prst="rightArrow">
              <a:avLst>
                <a:gd name="adj1" fmla="val 50000"/>
                <a:gd name="adj2" fmla="val 118185"/>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a:latin typeface="Times New Roman" panose="02020603050405020304" pitchFamily="18" charset="0"/>
              </a:endParaRPr>
            </a:p>
          </p:txBody>
        </p:sp>
        <p:sp>
          <p:nvSpPr>
            <p:cNvPr id="27664" name="AutoShape 18"/>
            <p:cNvSpPr/>
            <p:nvPr>
              <p:custDataLst>
                <p:tags r:id="rId16"/>
              </p:custDataLst>
            </p:nvPr>
          </p:nvSpPr>
          <p:spPr>
            <a:xfrm rot="12060000">
              <a:off x="3832" y="3807"/>
              <a:ext cx="454" cy="96"/>
            </a:xfrm>
            <a:prstGeom prst="rightArrow">
              <a:avLst>
                <a:gd name="adj1" fmla="val 50000"/>
                <a:gd name="adj2" fmla="val 118185"/>
              </a:avLst>
            </a:prstGeom>
            <a:solidFill>
              <a:srgbClr val="FCF8A2"/>
            </a:solidFill>
            <a:ln w="25400">
              <a:solidFill>
                <a:schemeClr val="tx1"/>
              </a:solidFill>
              <a:round/>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sz="2800">
                <a:latin typeface="Times New Roman" panose="02020603050405020304" pitchFamily="18" charset="0"/>
              </a:endParaRPr>
            </a:p>
          </p:txBody>
        </p:sp>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7858" y="955523"/>
            <a:ext cx="11122660" cy="3589181"/>
          </a:xfrm>
        </p:spPr>
        <p:txBody>
          <a:bodyPr>
            <a:noAutofit/>
          </a:bodyPr>
          <a:lstStyle/>
          <a:p>
            <a:pPr marL="0" indent="0">
              <a:buNone/>
            </a:pPr>
            <a:r>
              <a:rPr lang="zh-CN" altLang="en-US" sz="3200" smtClean="0">
                <a:latin typeface="宋体" panose="02010600030101010101" pitchFamily="2" charset="-122"/>
                <a:ea typeface="宋体" panose="02010600030101010101" pitchFamily="2" charset="-122"/>
                <a:cs typeface="宋体" panose="02010600030101010101" pitchFamily="2" charset="-122"/>
              </a:rPr>
              <a:t>磁</a:t>
            </a:r>
            <a:r>
              <a:rPr lang="zh-CN" altLang="en-US" sz="3200">
                <a:latin typeface="宋体" panose="02010600030101010101" pitchFamily="2" charset="-122"/>
                <a:ea typeface="宋体" panose="02010600030101010101" pitchFamily="2" charset="-122"/>
                <a:cs typeface="宋体" panose="02010600030101010101" pitchFamily="2" charset="-122"/>
              </a:rPr>
              <a:t>现象分类：</a:t>
            </a:r>
            <a:endParaRPr lang="zh-CN" altLang="en-US" sz="320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3200">
                <a:latin typeface="宋体" panose="02010600030101010101" pitchFamily="2" charset="-122"/>
                <a:ea typeface="宋体" panose="02010600030101010101" pitchFamily="2" charset="-122"/>
                <a:cs typeface="宋体" panose="02010600030101010101" pitchFamily="2" charset="-122"/>
              </a:rPr>
              <a:t>（1）</a:t>
            </a:r>
            <a:r>
              <a:rPr lang="zh-CN" altLang="en-US" sz="3200" b="1">
                <a:solidFill>
                  <a:srgbClr val="C00000"/>
                </a:solidFill>
                <a:latin typeface="宋体" panose="02010600030101010101" pitchFamily="2" charset="-122"/>
                <a:ea typeface="宋体" panose="02010600030101010101" pitchFamily="2" charset="-122"/>
                <a:cs typeface="宋体" panose="02010600030101010101" pitchFamily="2" charset="-122"/>
              </a:rPr>
              <a:t>利用磁体对铁、钴、镍的吸引力</a:t>
            </a:r>
            <a:r>
              <a:rPr lang="zh-CN" altLang="en-US" sz="3200">
                <a:latin typeface="宋体" panose="02010600030101010101" pitchFamily="2" charset="-122"/>
                <a:ea typeface="宋体" panose="02010600030101010101" pitchFamily="2" charset="-122"/>
                <a:cs typeface="宋体" panose="02010600030101010101" pitchFamily="2" charset="-122"/>
              </a:rPr>
              <a:t>，如门吸、手机皮套扣、带磁性的螺丝刀等。</a:t>
            </a:r>
            <a:endParaRPr lang="zh-CN" altLang="en-US" sz="320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3200">
                <a:latin typeface="宋体" panose="02010600030101010101" pitchFamily="2" charset="-122"/>
                <a:ea typeface="宋体" panose="02010600030101010101" pitchFamily="2" charset="-122"/>
                <a:cs typeface="宋体" panose="02010600030101010101" pitchFamily="2" charset="-122"/>
              </a:rPr>
              <a:t>（2）</a:t>
            </a:r>
            <a:r>
              <a:rPr lang="zh-CN" altLang="en-US" sz="3200" b="1">
                <a:solidFill>
                  <a:srgbClr val="C00000"/>
                </a:solidFill>
                <a:latin typeface="宋体" panose="02010600030101010101" pitchFamily="2" charset="-122"/>
                <a:ea typeface="宋体" panose="02010600030101010101" pitchFamily="2" charset="-122"/>
                <a:cs typeface="宋体" panose="02010600030101010101" pitchFamily="2" charset="-122"/>
              </a:rPr>
              <a:t>利用磁体对通电导线的作用力</a:t>
            </a:r>
            <a:r>
              <a:rPr lang="zh-CN" altLang="en-US" sz="3200">
                <a:latin typeface="宋体" panose="02010600030101010101" pitchFamily="2" charset="-122"/>
                <a:ea typeface="宋体" panose="02010600030101010101" pitchFamily="2" charset="-122"/>
                <a:cs typeface="宋体" panose="02010600030101010101" pitchFamily="2" charset="-122"/>
              </a:rPr>
              <a:t>，如喇叭、耳机、电话、电动机、电流表等。</a:t>
            </a:r>
            <a:endParaRPr lang="zh-CN" altLang="en-US" sz="320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3200">
                <a:latin typeface="宋体" panose="02010600030101010101" pitchFamily="2" charset="-122"/>
                <a:ea typeface="宋体" panose="02010600030101010101" pitchFamily="2" charset="-122"/>
                <a:cs typeface="宋体" panose="02010600030101010101" pitchFamily="2" charset="-122"/>
              </a:rPr>
              <a:t>（3）</a:t>
            </a:r>
            <a:r>
              <a:rPr lang="zh-CN" altLang="en-US" sz="3200" b="1">
                <a:solidFill>
                  <a:srgbClr val="C00000"/>
                </a:solidFill>
                <a:latin typeface="宋体" panose="02010600030101010101" pitchFamily="2" charset="-122"/>
                <a:ea typeface="宋体" panose="02010600030101010101" pitchFamily="2" charset="-122"/>
                <a:cs typeface="宋体" panose="02010600030101010101" pitchFamily="2" charset="-122"/>
              </a:rPr>
              <a:t>利用磁化现象记录信息</a:t>
            </a:r>
            <a:r>
              <a:rPr lang="zh-CN" altLang="en-US" sz="3200">
                <a:latin typeface="宋体" panose="02010600030101010101" pitchFamily="2" charset="-122"/>
                <a:ea typeface="宋体" panose="02010600030101010101" pitchFamily="2" charset="-122"/>
                <a:cs typeface="宋体" panose="02010600030101010101" pitchFamily="2" charset="-122"/>
              </a:rPr>
              <a:t>，如磁卡、磁带、磁盘等</a:t>
            </a:r>
            <a:r>
              <a:rPr lang="zh-CN" altLang="en-US" sz="3200" smtClean="0">
                <a:latin typeface="宋体" panose="02010600030101010101" pitchFamily="2" charset="-122"/>
                <a:ea typeface="宋体" panose="02010600030101010101" pitchFamily="2" charset="-122"/>
                <a:cs typeface="宋体" panose="02010600030101010101" pitchFamily="2" charset="-122"/>
              </a:rPr>
              <a:t>。</a:t>
            </a:r>
            <a:endParaRPr lang="zh-CN" altLang="en-US" sz="3200">
              <a:latin typeface="宋体" panose="02010600030101010101" pitchFamily="2" charset="-122"/>
              <a:ea typeface="宋体" panose="02010600030101010101" pitchFamily="2" charset="-122"/>
              <a:cs typeface="宋体" panose="02010600030101010101" pitchFamily="2" charset="-122"/>
            </a:endParaRPr>
          </a:p>
        </p:txBody>
      </p:sp>
    </p:spTree>
    <p:custDataLst>
      <p:tags r:id="rId2"/>
    </p:custData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3" name="Text Box 4"/>
          <p:cNvSpPr/>
          <p:nvPr>
            <p:custDataLst>
              <p:tags r:id="rId1"/>
            </p:custDataLst>
          </p:nvPr>
        </p:nvSpPr>
        <p:spPr>
          <a:xfrm>
            <a:off x="107950" y="447675"/>
            <a:ext cx="11891962" cy="3322638"/>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just">
              <a:lnSpc>
                <a:spcPct val="150000"/>
              </a:lnSpc>
              <a:spcAft>
                <a:spcPct val="0"/>
              </a:spcAft>
            </a:pPr>
            <a:r>
              <a:rPr lang="zh-CN" altLang="zh-CN" sz="2800" b="1">
                <a:latin typeface="宋体" panose="02010600030101010101" pitchFamily="2" charset="-122"/>
                <a:ea typeface="宋体" panose="02010600030101010101" pitchFamily="2" charset="-122"/>
              </a:rPr>
              <a:t>【例】在做</a:t>
            </a:r>
            <a:r>
              <a:rPr lang="en-US" altLang="zh-CN" sz="2800" b="1">
                <a:latin typeface="宋体" panose="02010600030101010101" pitchFamily="2" charset="-122"/>
              </a:rPr>
              <a:t>“</a:t>
            </a:r>
            <a:r>
              <a:rPr lang="zh-CN" altLang="zh-CN" sz="2800" b="1">
                <a:latin typeface="宋体" panose="02010600030101010101" pitchFamily="2" charset="-122"/>
                <a:ea typeface="宋体" panose="02010600030101010101" pitchFamily="2" charset="-122"/>
              </a:rPr>
              <a:t>奥斯特实验</a:t>
            </a:r>
            <a:r>
              <a:rPr lang="en-US" altLang="zh-CN" sz="2800" b="1">
                <a:latin typeface="宋体" panose="02010600030101010101" pitchFamily="2" charset="-122"/>
              </a:rPr>
              <a:t>”</a:t>
            </a:r>
            <a:r>
              <a:rPr lang="zh-CN" altLang="zh-CN" sz="2800" b="1">
                <a:latin typeface="宋体" panose="02010600030101010101" pitchFamily="2" charset="-122"/>
                <a:ea typeface="宋体" panose="02010600030101010101" pitchFamily="2" charset="-122"/>
              </a:rPr>
              <a:t>时，下列操作中现象最明显的是（    ）</a:t>
            </a:r>
            <a:endParaRPr lang="zh-CN" altLang="zh-CN" sz="2800" b="1">
              <a:latin typeface="宋体" panose="02010600030101010101" pitchFamily="2" charset="-122"/>
              <a:ea typeface="宋体" panose="02010600030101010101" pitchFamily="2" charset="-122"/>
            </a:endParaRPr>
          </a:p>
          <a:p>
            <a:pPr lvl="0" algn="just">
              <a:lnSpc>
                <a:spcPct val="150000"/>
              </a:lnSpc>
              <a:spcAft>
                <a:spcPct val="0"/>
              </a:spcAft>
            </a:pPr>
            <a:r>
              <a:rPr lang="en-US" altLang="zh-CN" sz="2800" b="1">
                <a:latin typeface="宋体" panose="02010600030101010101" pitchFamily="2" charset="-122"/>
              </a:rPr>
              <a:t>A.</a:t>
            </a:r>
            <a:r>
              <a:rPr lang="zh-CN" altLang="zh-CN" sz="2800" b="1">
                <a:latin typeface="宋体" panose="02010600030101010101" pitchFamily="2" charset="-122"/>
                <a:ea typeface="宋体" panose="02010600030101010101" pitchFamily="2" charset="-122"/>
              </a:rPr>
              <a:t>沿电流方向放置磁针，使磁针在导线的延长线上</a:t>
            </a:r>
            <a:endParaRPr lang="zh-CN" altLang="zh-CN" sz="2800" b="1">
              <a:latin typeface="宋体" panose="02010600030101010101" pitchFamily="2" charset="-122"/>
              <a:ea typeface="宋体" panose="02010600030101010101" pitchFamily="2" charset="-122"/>
            </a:endParaRPr>
          </a:p>
          <a:p>
            <a:pPr lvl="0" algn="just">
              <a:lnSpc>
                <a:spcPct val="150000"/>
              </a:lnSpc>
              <a:spcAft>
                <a:spcPct val="0"/>
              </a:spcAft>
            </a:pPr>
            <a:r>
              <a:rPr lang="en-US" altLang="zh-CN" sz="2800" b="1">
                <a:latin typeface="宋体" panose="02010600030101010101" pitchFamily="2" charset="-122"/>
              </a:rPr>
              <a:t>B.</a:t>
            </a:r>
            <a:r>
              <a:rPr lang="zh-CN" altLang="zh-CN" sz="2800" b="1">
                <a:latin typeface="宋体" panose="02010600030101010101" pitchFamily="2" charset="-122"/>
                <a:ea typeface="宋体" panose="02010600030101010101" pitchFamily="2" charset="-122"/>
              </a:rPr>
              <a:t>沿电流方向放置磁针，使磁针在导线的正下方</a:t>
            </a:r>
            <a:endParaRPr lang="zh-CN" altLang="zh-CN" sz="2800" b="1">
              <a:latin typeface="宋体" panose="02010600030101010101" pitchFamily="2" charset="-122"/>
              <a:ea typeface="宋体" panose="02010600030101010101" pitchFamily="2" charset="-122"/>
            </a:endParaRPr>
          </a:p>
          <a:p>
            <a:pPr lvl="0" algn="just">
              <a:lnSpc>
                <a:spcPct val="150000"/>
              </a:lnSpc>
              <a:spcAft>
                <a:spcPct val="0"/>
              </a:spcAft>
            </a:pPr>
            <a:r>
              <a:rPr lang="en-US" altLang="zh-CN" sz="2800" b="1">
                <a:latin typeface="宋体" panose="02010600030101010101" pitchFamily="2" charset="-122"/>
              </a:rPr>
              <a:t>C.</a:t>
            </a:r>
            <a:r>
              <a:rPr lang="zh-CN" altLang="zh-CN" sz="2800" b="1">
                <a:latin typeface="宋体" panose="02010600030101010101" pitchFamily="2" charset="-122"/>
                <a:ea typeface="宋体" panose="02010600030101010101" pitchFamily="2" charset="-122"/>
              </a:rPr>
              <a:t>电流沿南北方向放置在磁针的正上方</a:t>
            </a:r>
            <a:endParaRPr lang="zh-CN" altLang="zh-CN" sz="2800" b="1">
              <a:latin typeface="宋体" panose="02010600030101010101" pitchFamily="2" charset="-122"/>
              <a:ea typeface="宋体" panose="02010600030101010101" pitchFamily="2" charset="-122"/>
            </a:endParaRPr>
          </a:p>
          <a:p>
            <a:pPr lvl="0" algn="just">
              <a:lnSpc>
                <a:spcPct val="150000"/>
              </a:lnSpc>
              <a:spcAft>
                <a:spcPct val="0"/>
              </a:spcAft>
            </a:pPr>
            <a:r>
              <a:rPr lang="en-US" altLang="zh-CN" sz="2800" b="1">
                <a:latin typeface="宋体" panose="02010600030101010101" pitchFamily="2" charset="-122"/>
              </a:rPr>
              <a:t>D.</a:t>
            </a:r>
            <a:r>
              <a:rPr lang="zh-CN" altLang="zh-CN" sz="2800" b="1">
                <a:latin typeface="宋体" panose="02010600030101010101" pitchFamily="2" charset="-122"/>
                <a:ea typeface="宋体" panose="02010600030101010101" pitchFamily="2" charset="-122"/>
              </a:rPr>
              <a:t>电流沿东西方向放置在磁针的正上方</a:t>
            </a:r>
            <a:endParaRPr lang="zh-CN" altLang="zh-CN" sz="2800" b="1">
              <a:latin typeface="宋体" panose="02010600030101010101" pitchFamily="2" charset="-122"/>
              <a:ea typeface="宋体" panose="02010600030101010101" pitchFamily="2" charset="-122"/>
            </a:endParaRPr>
          </a:p>
        </p:txBody>
      </p:sp>
      <p:sp>
        <p:nvSpPr>
          <p:cNvPr id="28674" name="矩形 12"/>
          <p:cNvSpPr/>
          <p:nvPr>
            <p:custDataLst>
              <p:tags r:id="rId2"/>
            </p:custDataLst>
          </p:nvPr>
        </p:nvSpPr>
        <p:spPr>
          <a:xfrm>
            <a:off x="107950" y="3770312"/>
            <a:ext cx="11377612" cy="2492375"/>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just">
              <a:lnSpc>
                <a:spcPct val="150000"/>
              </a:lnSpc>
              <a:spcAft>
                <a:spcPct val="0"/>
              </a:spcAft>
            </a:pPr>
            <a:r>
              <a:rPr lang="zh-CN" altLang="zh-CN" sz="2600">
                <a:solidFill>
                  <a:srgbClr val="FF0000"/>
                </a:solidFill>
                <a:latin typeface="Times New Roman" panose="02020603050405020304" pitchFamily="18" charset="0"/>
                <a:ea typeface="宋体" panose="02010600030101010101" pitchFamily="2" charset="-122"/>
              </a:rPr>
              <a:t>【解析】奥斯特发现电流周围存在磁场，对小磁针有磁场力作用，但地磁场也对小磁针有磁场力作用</a:t>
            </a:r>
            <a:r>
              <a:rPr lang="en-US" altLang="zh-CN" sz="2600">
                <a:solidFill>
                  <a:srgbClr val="FF0000"/>
                </a:solidFill>
                <a:latin typeface="Times New Roman" panose="02020603050405020304" pitchFamily="18" charset="0"/>
              </a:rPr>
              <a:t>(</a:t>
            </a:r>
            <a:r>
              <a:rPr lang="zh-CN" altLang="zh-CN" sz="2600">
                <a:solidFill>
                  <a:srgbClr val="FF0000"/>
                </a:solidFill>
                <a:latin typeface="Times New Roman" panose="02020603050405020304" pitchFamily="18" charset="0"/>
                <a:ea typeface="宋体" panose="02010600030101010101" pitchFamily="2" charset="-122"/>
              </a:rPr>
              <a:t>指向南北</a:t>
            </a:r>
            <a:r>
              <a:rPr lang="en-US" altLang="zh-CN" sz="2600">
                <a:solidFill>
                  <a:srgbClr val="FF0000"/>
                </a:solidFill>
                <a:latin typeface="Times New Roman" panose="02020603050405020304" pitchFamily="18" charset="0"/>
              </a:rPr>
              <a:t>)</a:t>
            </a:r>
            <a:r>
              <a:rPr lang="zh-CN" altLang="zh-CN" sz="2600">
                <a:solidFill>
                  <a:srgbClr val="FF0000"/>
                </a:solidFill>
                <a:latin typeface="Times New Roman" panose="02020603050405020304" pitchFamily="18" charset="0"/>
                <a:ea typeface="宋体" panose="02010600030101010101" pitchFamily="2" charset="-122"/>
              </a:rPr>
              <a:t>，所以为了避免地磁场的影响，要将导线南北放置，若偏转则说明是通电导线的磁场引起的，且小磁针应放置在导线的正下方或正上方，不能在导线的延长线上，故</a:t>
            </a:r>
            <a:r>
              <a:rPr lang="en-US" altLang="zh-CN" sz="2600">
                <a:solidFill>
                  <a:srgbClr val="FF0000"/>
                </a:solidFill>
                <a:latin typeface="Times New Roman" panose="02020603050405020304" pitchFamily="18" charset="0"/>
              </a:rPr>
              <a:t>A</a:t>
            </a:r>
            <a:r>
              <a:rPr lang="zh-CN" altLang="zh-CN" sz="2600">
                <a:solidFill>
                  <a:srgbClr val="FF0000"/>
                </a:solidFill>
                <a:latin typeface="Times New Roman" panose="02020603050405020304" pitchFamily="18" charset="0"/>
                <a:ea typeface="宋体" panose="02010600030101010101" pitchFamily="2" charset="-122"/>
              </a:rPr>
              <a:t>、</a:t>
            </a:r>
            <a:r>
              <a:rPr lang="en-US" altLang="zh-CN" sz="2600">
                <a:solidFill>
                  <a:srgbClr val="FF0000"/>
                </a:solidFill>
                <a:latin typeface="Times New Roman" panose="02020603050405020304" pitchFamily="18" charset="0"/>
              </a:rPr>
              <a:t>B</a:t>
            </a:r>
            <a:r>
              <a:rPr lang="zh-CN" altLang="zh-CN" sz="2600">
                <a:solidFill>
                  <a:srgbClr val="FF0000"/>
                </a:solidFill>
                <a:latin typeface="Times New Roman" panose="02020603050405020304" pitchFamily="18" charset="0"/>
                <a:ea typeface="宋体" panose="02010600030101010101" pitchFamily="2" charset="-122"/>
              </a:rPr>
              <a:t>、</a:t>
            </a:r>
            <a:r>
              <a:rPr lang="en-US" altLang="zh-CN" sz="2600">
                <a:solidFill>
                  <a:srgbClr val="FF0000"/>
                </a:solidFill>
                <a:latin typeface="Times New Roman" panose="02020603050405020304" pitchFamily="18" charset="0"/>
              </a:rPr>
              <a:t>D</a:t>
            </a:r>
            <a:r>
              <a:rPr lang="zh-CN" altLang="zh-CN" sz="2600">
                <a:solidFill>
                  <a:srgbClr val="FF0000"/>
                </a:solidFill>
                <a:latin typeface="Times New Roman" panose="02020603050405020304" pitchFamily="18" charset="0"/>
                <a:ea typeface="宋体" panose="02010600030101010101" pitchFamily="2" charset="-122"/>
              </a:rPr>
              <a:t>错误，</a:t>
            </a:r>
            <a:r>
              <a:rPr lang="en-US" altLang="zh-CN" sz="2600">
                <a:solidFill>
                  <a:srgbClr val="FF0000"/>
                </a:solidFill>
                <a:latin typeface="Times New Roman" panose="02020603050405020304" pitchFamily="18" charset="0"/>
              </a:rPr>
              <a:t>C</a:t>
            </a:r>
            <a:r>
              <a:rPr lang="zh-CN" altLang="zh-CN" sz="2600">
                <a:solidFill>
                  <a:srgbClr val="FF0000"/>
                </a:solidFill>
                <a:latin typeface="Times New Roman" panose="02020603050405020304" pitchFamily="18" charset="0"/>
                <a:ea typeface="宋体" panose="02010600030101010101" pitchFamily="2" charset="-122"/>
              </a:rPr>
              <a:t>正确</a:t>
            </a:r>
            <a:r>
              <a:rPr lang="en-US" altLang="zh-CN" sz="2600">
                <a:solidFill>
                  <a:srgbClr val="FF0000"/>
                </a:solidFill>
                <a:latin typeface="Times New Roman" panose="02020603050405020304" pitchFamily="18" charset="0"/>
              </a:rPr>
              <a:t>.</a:t>
            </a:r>
            <a:endParaRPr lang="en-US" altLang="zh-CN" sz="26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additive="base">
                                        <p:cTn id="6" dur="1" fill="hold">
                                          <p:stCondLst>
                                            <p:cond delay="0"/>
                                          </p:stCondLst>
                                        </p:cTn>
                                        <p:tgtEl>
                                          <p:spTgt spid="28674">
                                            <p:txEl>
                                              <p:pRg st="0" end="0"/>
                                            </p:txEl>
                                          </p:spTgt>
                                        </p:tgtEl>
                                        <p:attrNameLst>
                                          <p:attrName>style.visibility</p:attrName>
                                        </p:attrNameLst>
                                      </p:cBhvr>
                                      <p:to>
                                        <p:strVal val="visible"/>
                                      </p:to>
                                    </p:set>
                                    <p:animEffect transition="in" filter="blinds(horizontal)">
                                      <p:cBhvr additive="base">
                                        <p:cTn id="7" dur="500" fill="hold"/>
                                        <p:tgtEl>
                                          <p:spTgt spid="286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descr="磁卡电话"/>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bwMode="auto">
          <a:xfrm>
            <a:off x="7301566" y="273050"/>
            <a:ext cx="44799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磁盘"/>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bwMode="auto">
          <a:xfrm>
            <a:off x="1025525" y="2940050"/>
            <a:ext cx="4572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电话"/>
          <p:cNvPicPr>
            <a:picLocks noChangeAspect="1" noChangeArrowheads="1"/>
          </p:cNvPicPr>
          <p:nvPr>
            <p:custDataLst>
              <p:tags r:id="rId5"/>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25525" y="0"/>
            <a:ext cx="350520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p:cTn id="7" dur="500" fill="hold"/>
                                        <p:tgtEl>
                                          <p:spTgt spid="6148"/>
                                        </p:tgtEl>
                                        <p:attrNameLst>
                                          <p:attrName>ppt_x</p:attrName>
                                        </p:attrNameLst>
                                      </p:cBhvr>
                                      <p:tavLst>
                                        <p:tav tm="0">
                                          <p:val>
                                            <p:strVal val="0-#ppt_w/2"/>
                                          </p:val>
                                        </p:tav>
                                        <p:tav tm="100000">
                                          <p:val>
                                            <p:strVal val="#ppt_x"/>
                                          </p:val>
                                        </p:tav>
                                      </p:tavLst>
                                    </p:anim>
                                    <p:anim calcmode="lin" valueType="num">
                                      <p:cBhvr>
                                        <p:cTn id="8" dur="500" fill="hold"/>
                                        <p:tgtEl>
                                          <p:spTgt spid="61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p:cTn id="13" dur="500" fill="hold"/>
                                        <p:tgtEl>
                                          <p:spTgt spid="6147"/>
                                        </p:tgtEl>
                                        <p:attrNameLst>
                                          <p:attrName>ppt_x</p:attrName>
                                        </p:attrNameLst>
                                      </p:cBhvr>
                                      <p:tavLst>
                                        <p:tav tm="0">
                                          <p:val>
                                            <p:strVal val="0-#ppt_w/2"/>
                                          </p:val>
                                        </p:tav>
                                        <p:tav tm="100000">
                                          <p:val>
                                            <p:strVal val="#ppt_x"/>
                                          </p:val>
                                        </p:tav>
                                      </p:tavLst>
                                    </p:anim>
                                    <p:anim calcmode="lin" valueType="num">
                                      <p:cBhvr>
                                        <p:cTn id="14" dur="500" fill="hold"/>
                                        <p:tgtEl>
                                          <p:spTgt spid="614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wipe(right)">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5" name="矩形 1"/>
          <p:cNvSpPr>
            <a:spLocks noChangeArrowheads="1"/>
          </p:cNvSpPr>
          <p:nvPr>
            <p:custDataLst>
              <p:tags r:id="rId1"/>
            </p:custDataLst>
          </p:nvPr>
        </p:nvSpPr>
        <p:spPr bwMode="auto">
          <a:xfrm>
            <a:off x="353036" y="488330"/>
            <a:ext cx="11082001"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just">
              <a:lnSpc>
                <a:spcPct val="150000"/>
              </a:lnSpc>
              <a:spcAft>
                <a:spcPct val="0"/>
              </a:spcAft>
              <a:tabLst>
                <a:tab pos="2700020" algn="l"/>
              </a:tabLst>
            </a:pPr>
            <a:r>
              <a:rPr lang="zh-CN" altLang="en-US" sz="2400" b="1">
                <a:latin typeface="Times New Roman" panose="02020603050405020304"/>
                <a:ea typeface="楷体_GB2312"/>
              </a:rPr>
              <a:t>【例】</a:t>
            </a:r>
            <a:r>
              <a:rPr lang="en-US" altLang="zh-CN" sz="2400" b="1">
                <a:latin typeface="Times New Roman" panose="02020603050405020304"/>
                <a:ea typeface="楷体_GB2312"/>
              </a:rPr>
              <a:t>(</a:t>
            </a:r>
            <a:r>
              <a:rPr lang="zh-CN" altLang="zh-CN" sz="2400" b="1">
                <a:latin typeface="Times New Roman" panose="02020603050405020304"/>
                <a:ea typeface="楷体_GB2312"/>
              </a:rPr>
              <a:t>多选</a:t>
            </a:r>
            <a:r>
              <a:rPr lang="en-US" altLang="zh-CN" sz="2400" b="1">
                <a:latin typeface="Times New Roman" panose="02020603050405020304"/>
                <a:ea typeface="楷体_GB2312"/>
              </a:rPr>
              <a:t>)</a:t>
            </a:r>
            <a:r>
              <a:rPr lang="zh-CN" altLang="zh-CN" sz="2400" b="1">
                <a:latin typeface="Times New Roman" panose="02020603050405020304"/>
                <a:ea typeface="宋体" panose="02010600030101010101" pitchFamily="2" charset="-122"/>
              </a:rPr>
              <a:t>下列说法正确的是</a:t>
            </a:r>
            <a:r>
              <a:rPr lang="en-US" altLang="zh-CN" sz="2400" b="1">
                <a:latin typeface="Times New Roman" panose="02020603050405020304"/>
              </a:rPr>
              <a:t>(</a:t>
            </a:r>
            <a:r>
              <a:rPr lang="zh-CN" altLang="zh-CN" sz="2400" b="1">
                <a:latin typeface="Times New Roman" panose="02020603050405020304"/>
                <a:ea typeface="宋体" panose="02010600030101010101" pitchFamily="2" charset="-122"/>
              </a:rPr>
              <a:t>　　</a:t>
            </a:r>
            <a:r>
              <a:rPr lang="en-US" altLang="zh-CN" sz="2400" b="1">
                <a:latin typeface="Times New Roman" panose="02020603050405020304"/>
              </a:rPr>
              <a:t>)</a:t>
            </a:r>
            <a:endParaRPr lang="zh-CN" altLang="zh-CN" sz="1000">
              <a:latin typeface="宋体" panose="02010600030101010101" pitchFamily="2" charset="-122"/>
              <a:ea typeface="宋体" panose="02010600030101010101" pitchFamily="2" charset="-122"/>
            </a:endParaRPr>
          </a:p>
        </p:txBody>
      </p:sp>
      <p:sp>
        <p:nvSpPr>
          <p:cNvPr id="31746" name="矩形 1"/>
          <p:cNvSpPr>
            <a:spLocks noChangeArrowheads="1"/>
          </p:cNvSpPr>
          <p:nvPr>
            <p:custDataLst>
              <p:tags r:id="rId2"/>
            </p:custDataLst>
          </p:nvPr>
        </p:nvSpPr>
        <p:spPr bwMode="auto">
          <a:xfrm>
            <a:off x="742936" y="1016287"/>
            <a:ext cx="11082001" cy="4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just">
              <a:lnSpc>
                <a:spcPct val="150000"/>
              </a:lnSpc>
              <a:spcAft>
                <a:spcPct val="0"/>
              </a:spcAft>
              <a:tabLst>
                <a:tab pos="2700020" algn="l"/>
              </a:tabLst>
            </a:pPr>
            <a:r>
              <a:rPr lang="en-US" altLang="zh-CN" sz="2400" b="1">
                <a:latin typeface="Times New Roman" panose="02020603050405020304"/>
              </a:rPr>
              <a:t>A.</a:t>
            </a:r>
            <a:r>
              <a:rPr lang="zh-CN" altLang="zh-CN" sz="2400" b="1">
                <a:latin typeface="Times New Roman" panose="02020603050405020304"/>
                <a:ea typeface="宋体" panose="02010600030101010101" pitchFamily="2" charset="-122"/>
              </a:rPr>
              <a:t>磁场是客观存在的一种物质</a:t>
            </a:r>
            <a:endParaRPr lang="zh-CN" altLang="zh-CN" sz="1000">
              <a:latin typeface="宋体" panose="02010600030101010101" pitchFamily="2" charset="-122"/>
              <a:ea typeface="宋体" panose="02010600030101010101" pitchFamily="2" charset="-122"/>
            </a:endParaRPr>
          </a:p>
          <a:p>
            <a:pPr lvl="0" algn="just">
              <a:lnSpc>
                <a:spcPct val="150000"/>
              </a:lnSpc>
              <a:spcAft>
                <a:spcPct val="0"/>
              </a:spcAft>
              <a:tabLst>
                <a:tab pos="2700020" algn="l"/>
              </a:tabLst>
            </a:pPr>
            <a:r>
              <a:rPr lang="en-US" altLang="zh-CN" sz="2400" b="1">
                <a:latin typeface="Times New Roman" panose="02020603050405020304"/>
              </a:rPr>
              <a:t>B.</a:t>
            </a:r>
            <a:r>
              <a:rPr lang="zh-CN" altLang="zh-CN" sz="2400" b="1">
                <a:latin typeface="Times New Roman" panose="02020603050405020304"/>
                <a:ea typeface="宋体" panose="02010600030101010101" pitchFamily="2" charset="-122"/>
              </a:rPr>
              <a:t>磁体上磁性最强的部分叫磁极，任何磁体都有两个磁极</a:t>
            </a:r>
            <a:endParaRPr lang="zh-CN" altLang="zh-CN" sz="1000">
              <a:latin typeface="宋体" panose="02010600030101010101" pitchFamily="2" charset="-122"/>
              <a:ea typeface="宋体" panose="02010600030101010101" pitchFamily="2" charset="-122"/>
            </a:endParaRPr>
          </a:p>
          <a:p>
            <a:pPr lvl="0" algn="just">
              <a:lnSpc>
                <a:spcPct val="150000"/>
              </a:lnSpc>
              <a:spcAft>
                <a:spcPct val="0"/>
              </a:spcAft>
              <a:tabLst>
                <a:tab pos="2700020" algn="l"/>
              </a:tabLst>
            </a:pPr>
            <a:r>
              <a:rPr lang="en-US" altLang="zh-CN" sz="2400" b="1">
                <a:latin typeface="Times New Roman" panose="02020603050405020304"/>
              </a:rPr>
              <a:t>C.</a:t>
            </a:r>
            <a:r>
              <a:rPr lang="zh-CN" altLang="zh-CN" sz="2400" b="1">
                <a:latin typeface="Times New Roman" panose="02020603050405020304"/>
                <a:ea typeface="宋体" panose="02010600030101010101" pitchFamily="2" charset="-122"/>
              </a:rPr>
              <a:t>磁极或电流在自己周围的空间会产生磁场</a:t>
            </a:r>
            <a:endParaRPr lang="zh-CN" altLang="zh-CN" sz="1000">
              <a:latin typeface="宋体" panose="02010600030101010101" pitchFamily="2" charset="-122"/>
              <a:ea typeface="宋体" panose="02010600030101010101" pitchFamily="2" charset="-122"/>
            </a:endParaRPr>
          </a:p>
          <a:p>
            <a:pPr lvl="0" algn="just">
              <a:lnSpc>
                <a:spcPct val="150000"/>
              </a:lnSpc>
              <a:spcAft>
                <a:spcPct val="0"/>
              </a:spcAft>
              <a:tabLst>
                <a:tab pos="2700020" algn="l"/>
              </a:tabLst>
            </a:pPr>
            <a:r>
              <a:rPr lang="en-US" altLang="zh-CN" sz="2400" b="1">
                <a:latin typeface="Times New Roman" panose="02020603050405020304"/>
              </a:rPr>
              <a:t>D.</a:t>
            </a:r>
            <a:r>
              <a:rPr lang="zh-CN" altLang="zh-CN" sz="2400" b="1">
                <a:latin typeface="Times New Roman" panose="02020603050405020304"/>
                <a:ea typeface="宋体" panose="02010600030101010101" pitchFamily="2" charset="-122"/>
              </a:rPr>
              <a:t>磁体与磁体间的相互作用是通过磁场发生的，而磁体与通电导体间以及通电导体与通电导体之间的相互作用不是通过磁场发生的</a:t>
            </a:r>
            <a:endParaRPr lang="zh-CN" altLang="zh-CN" sz="1000">
              <a:latin typeface="宋体" panose="02010600030101010101" pitchFamily="2" charset="-122"/>
              <a:ea typeface="宋体" panose="02010600030101010101" pitchFamily="2" charset="-122"/>
            </a:endParaRPr>
          </a:p>
          <a:p>
            <a:pPr lvl="0" algn="just">
              <a:lnSpc>
                <a:spcPct val="150000"/>
              </a:lnSpc>
              <a:spcAft>
                <a:spcPct val="0"/>
              </a:spcAft>
              <a:tabLst>
                <a:tab pos="2700020" algn="l"/>
              </a:tabLst>
            </a:pPr>
            <a:r>
              <a:rPr lang="zh-CN" altLang="zh-CN" sz="2400" b="1">
                <a:solidFill>
                  <a:srgbClr val="FF0000"/>
                </a:solidFill>
                <a:latin typeface="Times New Roman" panose="02020603050405020304"/>
                <a:ea typeface="仿宋_GB2312"/>
              </a:rPr>
              <a:t>【解析】磁场是存在于磁体和通电导体周围的一种客观存在的物质，磁体与磁体、磁体与通电导体、通电导体与通电导体之间的相互作用都是通过磁场产生的。</a:t>
            </a:r>
            <a:endParaRPr lang="zh-CN" altLang="zh-CN" sz="1000">
              <a:solidFill>
                <a:srgbClr val="FF0000"/>
              </a:solidFill>
              <a:latin typeface="宋体" panose="02010600030101010101" pitchFamily="2" charset="-122"/>
              <a:ea typeface="宋体" panose="02010600030101010101" pitchFamily="2" charset="-122"/>
            </a:endParaRPr>
          </a:p>
          <a:p>
            <a:pPr lvl="0">
              <a:lnSpc>
                <a:spcPct val="150000"/>
              </a:lnSpc>
              <a:tabLst>
                <a:tab pos="2700020" algn="l"/>
              </a:tabLst>
            </a:pPr>
            <a:r>
              <a:rPr lang="zh-CN" altLang="zh-CN" sz="2400" b="1">
                <a:solidFill>
                  <a:srgbClr val="FF0000"/>
                </a:solidFill>
                <a:latin typeface="Times New Roman" panose="02020603050405020304"/>
                <a:ea typeface="黑体" panose="02010609060101010101" pitchFamily="49" charset="-122"/>
              </a:rPr>
              <a:t>答案　</a:t>
            </a:r>
            <a:r>
              <a:rPr lang="en-US" altLang="zh-CN" sz="2400" b="1">
                <a:solidFill>
                  <a:srgbClr val="FF0000"/>
                </a:solidFill>
                <a:latin typeface="Times New Roman" panose="02020603050405020304"/>
              </a:rPr>
              <a:t>ABC</a:t>
            </a:r>
            <a:endParaRPr lang="en-US" altLang="zh-CN" sz="2400" b="1">
              <a:solidFill>
                <a:srgbClr val="FF0000"/>
              </a:solidFill>
              <a:latin typeface="Times New Roman" panose="02020603050405020304"/>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additive="base">
                                        <p:cTn id="6" dur="1" fill="hold">
                                          <p:stCondLst>
                                            <p:cond delay="0"/>
                                          </p:stCondLst>
                                        </p:cTn>
                                        <p:tgtEl>
                                          <p:spTgt spid="31746">
                                            <p:txEl>
                                              <p:pRg st="4" end="4"/>
                                            </p:txEl>
                                          </p:spTgt>
                                        </p:tgtEl>
                                        <p:attrNameLst>
                                          <p:attrName>style.visibility</p:attrName>
                                        </p:attrNameLst>
                                      </p:cBhvr>
                                      <p:to>
                                        <p:strVal val="visible"/>
                                      </p:to>
                                    </p:set>
                                    <p:animEffect transition="in" filter="blinds(horizontal)">
                                      <p:cBhvr additive="base">
                                        <p:cTn id="7" dur="500" fill="hold"/>
                                        <p:tgtEl>
                                          <p:spTgt spid="3174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additive="base">
                                        <p:cTn id="11" dur="1" fill="hold">
                                          <p:stCondLst>
                                            <p:cond delay="0"/>
                                          </p:stCondLst>
                                        </p:cTn>
                                        <p:tgtEl>
                                          <p:spTgt spid="31746">
                                            <p:txEl>
                                              <p:pRg st="5" end="5"/>
                                            </p:txEl>
                                          </p:spTgt>
                                        </p:tgtEl>
                                        <p:attrNameLst>
                                          <p:attrName>style.visibility</p:attrName>
                                        </p:attrNameLst>
                                      </p:cBhvr>
                                      <p:to>
                                        <p:strVal val="visible"/>
                                      </p:to>
                                    </p:set>
                                    <p:animEffect transition="in" filter="blinds(horizontal)">
                                      <p:cBhvr additive="base">
                                        <p:cTn id="12" dur="500" fill="hold"/>
                                        <p:tgtEl>
                                          <p:spTgt spid="317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4" name="矩形 11"/>
          <p:cNvSpPr/>
          <p:nvPr>
            <p:custDataLst>
              <p:tags r:id="rId1"/>
            </p:custDataLst>
          </p:nvPr>
        </p:nvSpPr>
        <p:spPr>
          <a:xfrm>
            <a:off x="442756" y="1145813"/>
            <a:ext cx="11178608" cy="1891665"/>
          </a:xfrm>
          <a:prstGeom prst="rect">
            <a:avLst/>
          </a:prstGeom>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just">
              <a:lnSpc>
                <a:spcPct val="150000"/>
              </a:lnSpc>
              <a:spcAft>
                <a:spcPct val="0"/>
              </a:spcAft>
            </a:pPr>
            <a:r>
              <a:rPr lang="zh-CN" altLang="zh-CN" sz="2600" b="1">
                <a:latin typeface="宋体" panose="02010600030101010101" pitchFamily="2" charset="-122"/>
                <a:ea typeface="宋体" panose="02010600030101010101" pitchFamily="2" charset="-122"/>
              </a:rPr>
              <a:t>指南针是我国古代四大发明之一，它对促进人类航海事业的发展产生了巨大的影响，但在古代指南针为什么指南曾是一个不解之谜，你知道指南针为什么指南吗？</a:t>
            </a:r>
            <a:endParaRPr lang="zh-CN" altLang="zh-CN" sz="1000" b="1">
              <a:latin typeface="宋体" panose="02010600030101010101" pitchFamily="2" charset="-122"/>
              <a:ea typeface="宋体" panose="02010600030101010101" pitchFamily="2" charset="-122"/>
            </a:endParaRPr>
          </a:p>
        </p:txBody>
      </p:sp>
      <p:sp>
        <p:nvSpPr>
          <p:cNvPr id="32776" name="矩形 13"/>
          <p:cNvSpPr/>
          <p:nvPr>
            <p:custDataLst>
              <p:tags r:id="rId2"/>
            </p:custDataLst>
          </p:nvPr>
        </p:nvSpPr>
        <p:spPr>
          <a:xfrm>
            <a:off x="442756" y="3135018"/>
            <a:ext cx="8291811" cy="691515"/>
          </a:xfrm>
          <a:prstGeom prst="rect">
            <a:avLst/>
          </a:prstGeom>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just">
              <a:lnSpc>
                <a:spcPct val="150000"/>
              </a:lnSpc>
              <a:spcAft>
                <a:spcPct val="0"/>
              </a:spcAft>
            </a:pPr>
            <a:r>
              <a:rPr lang="zh-CN" altLang="zh-CN" sz="2600" b="1" smtClean="0">
                <a:solidFill>
                  <a:srgbClr val="C00000"/>
                </a:solidFill>
                <a:latin typeface="宋体" panose="02010600030101010101" pitchFamily="2" charset="-122"/>
                <a:ea typeface="宋体" panose="02010600030101010101" pitchFamily="2" charset="-122"/>
              </a:rPr>
              <a:t>答案：</a:t>
            </a:r>
            <a:r>
              <a:rPr lang="zh-CN" altLang="zh-CN" sz="2600" b="1">
                <a:solidFill>
                  <a:srgbClr val="C00000"/>
                </a:solidFill>
                <a:latin typeface="宋体" panose="02010600030101010101" pitchFamily="2" charset="-122"/>
                <a:ea typeface="宋体" panose="02010600030101010101" pitchFamily="2" charset="-122"/>
              </a:rPr>
              <a:t>因为地球是个大磁体，它对指南针有力的作用</a:t>
            </a:r>
            <a:r>
              <a:rPr lang="en-US" altLang="zh-CN" sz="2600" b="1">
                <a:solidFill>
                  <a:srgbClr val="C00000"/>
                </a:solidFill>
                <a:latin typeface="宋体" panose="02010600030101010101" pitchFamily="2" charset="-122"/>
              </a:rPr>
              <a:t>.</a:t>
            </a:r>
            <a:endParaRPr lang="zh-CN" altLang="zh-CN" sz="1000" b="1">
              <a:latin typeface="宋体" panose="02010600030101010101" pitchFamily="2" charset="-122"/>
              <a:ea typeface="宋体" panose="02010600030101010101" pitchFamily="2" charset="-122"/>
            </a:endParaRPr>
          </a:p>
        </p:txBody>
      </p:sp>
      <p:pic>
        <p:nvPicPr>
          <p:cNvPr id="10" name="Picture 4" descr="地磁场"/>
          <p:cNvPicPr/>
          <p:nvPr>
            <p:custDataLst>
              <p:tags r:id="rId3"/>
            </p:custDataLst>
          </p:nvPr>
        </p:nvPicPr>
        <p:blipFill>
          <a:blip r:embed="rId4"/>
          <a:stretch>
            <a:fillRect/>
          </a:stretch>
        </p:blipFill>
        <p:spPr>
          <a:xfrm>
            <a:off x="8440328" y="3037478"/>
            <a:ext cx="3681412" cy="3505200"/>
          </a:xfrm>
          <a:prstGeom prst="rect">
            <a:avLst/>
          </a:prstGeom>
          <a:noFill/>
          <a:ln>
            <a:noFill/>
            <a:miter lim="800000"/>
            <a:headEnd/>
            <a:tailEnd/>
          </a:ln>
        </p:spPr>
      </p:pic>
      <p:pic>
        <p:nvPicPr>
          <p:cNvPr id="7" name="图片 6"/>
          <p:cNvPicPr>
            <a:picLocks noChangeAspect="1"/>
          </p:cNvPicPr>
          <p:nvPr>
            <p:custDataLst>
              <p:tags r:id="rId5"/>
            </p:custDataLst>
          </p:nvPr>
        </p:nvPicPr>
        <p:blipFill>
          <a:blip r:embed="rId6"/>
          <a:stretch>
            <a:fillRect/>
          </a:stretch>
        </p:blipFill>
        <p:spPr>
          <a:xfrm>
            <a:off x="0" y="0"/>
            <a:ext cx="885513" cy="888642"/>
          </a:xfrm>
          <a:prstGeom prst="rect">
            <a:avLst/>
          </a:prstGeom>
        </p:spPr>
      </p:pic>
      <p:sp>
        <p:nvSpPr>
          <p:cNvPr id="8" name="文本框 36"/>
          <p:cNvSpPr txBox="1"/>
          <p:nvPr>
            <p:custDataLst>
              <p:tags r:id="rId7"/>
            </p:custDataLst>
          </p:nvPr>
        </p:nvSpPr>
        <p:spPr>
          <a:xfrm>
            <a:off x="1001421" y="90378"/>
            <a:ext cx="2236511" cy="707886"/>
          </a:xfrm>
          <a:prstGeom prst="rect">
            <a:avLst/>
          </a:prstGeom>
          <a:noFill/>
        </p:spPr>
        <p:txBody>
          <a:bodyPr wrap="none" rtlCol="0">
            <a:spAutoFit/>
          </a:bodyPr>
          <a:lstStyle/>
          <a:p>
            <a:pPr lvl="0" algn="ctr"/>
            <a:r>
              <a:rPr lang="zh-CN" altLang="en-US" sz="4000" b="1">
                <a:solidFill>
                  <a:srgbClr val="0070C0"/>
                </a:solidFill>
                <a:latin typeface="微软雅黑" panose="020B0503020204020204" pitchFamily="34" charset="-122"/>
                <a:ea typeface="微软雅黑" panose="020B0503020204020204" pitchFamily="34" charset="-122"/>
              </a:rPr>
              <a:t>交流讨论</a:t>
            </a:r>
            <a:endParaRPr lang="zh-CN" altLang="en-US" sz="4000" b="1">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additive="base">
                                        <p:cTn id="6" dur="1" fill="hold">
                                          <p:stCondLst>
                                            <p:cond delay="0"/>
                                          </p:stCondLst>
                                        </p:cTn>
                                        <p:tgtEl>
                                          <p:spTgt spid="32776">
                                            <p:txEl>
                                              <p:pRg st="0" end="0"/>
                                            </p:txEl>
                                          </p:spTgt>
                                        </p:tgtEl>
                                        <p:attrNameLst>
                                          <p:attrName>style.visibility</p:attrName>
                                        </p:attrNameLst>
                                      </p:cBhvr>
                                      <p:to>
                                        <p:strVal val="visible"/>
                                      </p:to>
                                    </p:set>
                                    <p:animEffect transition="in" filter="blinds(horizontal)">
                                      <p:cBhvr additive="base">
                                        <p:cTn id="7" dur="500" fill="hold"/>
                                        <p:tgtEl>
                                          <p:spTgt spid="327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ext Box 2"/>
          <p:cNvSpPr txBox="1">
            <a:spLocks noChangeArrowheads="1"/>
          </p:cNvSpPr>
          <p:nvPr>
            <p:custDataLst>
              <p:tags r:id="rId1"/>
            </p:custDataLst>
          </p:nvPr>
        </p:nvSpPr>
        <p:spPr bwMode="auto">
          <a:xfrm>
            <a:off x="299416" y="1007051"/>
            <a:ext cx="7995243"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800" b="1" smtClean="0">
                <a:latin typeface="宋体" panose="02010600030101010101" pitchFamily="2" charset="-122"/>
              </a:rPr>
              <a:t>1</a:t>
            </a:r>
            <a:r>
              <a:rPr lang="en-US" altLang="zh-CN" sz="2800" b="1">
                <a:latin typeface="宋体" panose="02010600030101010101" pitchFamily="2" charset="-122"/>
              </a:rPr>
              <a:t>、</a:t>
            </a:r>
            <a:r>
              <a:rPr lang="zh-CN" altLang="en-US" sz="2800" b="1">
                <a:solidFill>
                  <a:srgbClr val="FF0000"/>
                </a:solidFill>
                <a:latin typeface="宋体" panose="02010600030101010101" pitchFamily="2" charset="-122"/>
              </a:rPr>
              <a:t>地球</a:t>
            </a:r>
            <a:r>
              <a:rPr lang="zh-CN" altLang="en-US" sz="2800" b="1">
                <a:latin typeface="宋体" panose="02010600030101010101" pitchFamily="2" charset="-122"/>
              </a:rPr>
              <a:t>是一个巨大的</a:t>
            </a:r>
            <a:r>
              <a:rPr lang="zh-CN" altLang="en-US" sz="2800" b="1">
                <a:solidFill>
                  <a:srgbClr val="FF0000"/>
                </a:solidFill>
                <a:latin typeface="宋体" panose="02010600030101010101" pitchFamily="2" charset="-122"/>
              </a:rPr>
              <a:t>磁体</a:t>
            </a:r>
            <a:endParaRPr lang="en-US" altLang="zh-CN" sz="2800" b="1">
              <a:solidFill>
                <a:srgbClr val="FF0000"/>
              </a:solidFill>
              <a:latin typeface="宋体" panose="02010600030101010101" pitchFamily="2" charset="-122"/>
            </a:endParaRPr>
          </a:p>
          <a:p>
            <a:pPr eaLnBrk="1" hangingPunct="1">
              <a:lnSpc>
                <a:spcPct val="120000"/>
              </a:lnSpc>
            </a:pPr>
            <a:r>
              <a:rPr lang="en-US" altLang="zh-CN" sz="2800" b="1">
                <a:latin typeface="宋体" panose="02010600030101010101" pitchFamily="2" charset="-122"/>
              </a:rPr>
              <a:t>2、</a:t>
            </a:r>
            <a:r>
              <a:rPr lang="zh-CN" altLang="en-US" sz="2800" b="1">
                <a:latin typeface="宋体" panose="02010600030101010101" pitchFamily="2" charset="-122"/>
              </a:rPr>
              <a:t>地球周围空间存在的磁场叫</a:t>
            </a:r>
            <a:r>
              <a:rPr lang="zh-CN" altLang="en-US" sz="2800" b="1">
                <a:solidFill>
                  <a:srgbClr val="FF0000"/>
                </a:solidFill>
                <a:latin typeface="宋体" panose="02010600030101010101" pitchFamily="2" charset="-122"/>
              </a:rPr>
              <a:t>地磁场</a:t>
            </a:r>
            <a:endParaRPr lang="en-US" altLang="zh-CN" sz="2800" b="1">
              <a:solidFill>
                <a:srgbClr val="FF0000"/>
              </a:solidFill>
              <a:latin typeface="宋体" panose="02010600030101010101" pitchFamily="2" charset="-122"/>
            </a:endParaRPr>
          </a:p>
          <a:p>
            <a:pPr eaLnBrk="1" hangingPunct="1">
              <a:lnSpc>
                <a:spcPct val="120000"/>
              </a:lnSpc>
            </a:pPr>
            <a:r>
              <a:rPr lang="en-US" altLang="zh-CN" sz="2800" b="1">
                <a:latin typeface="宋体" panose="02010600030101010101" pitchFamily="2" charset="-122"/>
              </a:rPr>
              <a:t>3、</a:t>
            </a:r>
            <a:r>
              <a:rPr lang="zh-CN" altLang="en-US" sz="2800" b="1">
                <a:solidFill>
                  <a:srgbClr val="5D4BFF"/>
                </a:solidFill>
                <a:latin typeface="宋体" panose="02010600030101010101" pitchFamily="2" charset="-122"/>
              </a:rPr>
              <a:t>地磁的北极</a:t>
            </a:r>
            <a:r>
              <a:rPr lang="zh-CN" altLang="en-US" sz="2800" b="1">
                <a:latin typeface="宋体" panose="02010600030101010101" pitchFamily="2" charset="-122"/>
              </a:rPr>
              <a:t>在</a:t>
            </a:r>
            <a:r>
              <a:rPr lang="zh-CN" altLang="en-US" sz="2800" b="1">
                <a:solidFill>
                  <a:srgbClr val="5D4BFF"/>
                </a:solidFill>
                <a:latin typeface="宋体" panose="02010600030101010101" pitchFamily="2" charset="-122"/>
              </a:rPr>
              <a:t>地理的南极</a:t>
            </a:r>
            <a:r>
              <a:rPr lang="zh-CN" altLang="en-US" sz="2800" b="1">
                <a:latin typeface="宋体" panose="02010600030101010101" pitchFamily="2" charset="-122"/>
              </a:rPr>
              <a:t>附近</a:t>
            </a:r>
            <a:r>
              <a:rPr lang="en-US" altLang="zh-CN" sz="2800" b="1">
                <a:latin typeface="宋体" panose="02010600030101010101" pitchFamily="2" charset="-122"/>
              </a:rPr>
              <a:t>,</a:t>
            </a:r>
            <a:r>
              <a:rPr lang="zh-CN" altLang="en-US" sz="2800" b="1">
                <a:solidFill>
                  <a:srgbClr val="5D4BFF"/>
                </a:solidFill>
                <a:latin typeface="宋体" panose="02010600030101010101" pitchFamily="2" charset="-122"/>
              </a:rPr>
              <a:t>地磁的南极</a:t>
            </a:r>
            <a:r>
              <a:rPr lang="zh-CN" altLang="en-US" sz="2800" b="1">
                <a:latin typeface="宋体" panose="02010600030101010101" pitchFamily="2" charset="-122"/>
              </a:rPr>
              <a:t>在</a:t>
            </a:r>
            <a:r>
              <a:rPr lang="zh-CN" altLang="en-US" sz="2800" b="1">
                <a:solidFill>
                  <a:srgbClr val="5D4BFF"/>
                </a:solidFill>
                <a:latin typeface="宋体" panose="02010600030101010101" pitchFamily="2" charset="-122"/>
              </a:rPr>
              <a:t>地理的北极</a:t>
            </a:r>
            <a:r>
              <a:rPr lang="zh-CN" altLang="en-US" sz="2800" b="1">
                <a:latin typeface="宋体" panose="02010600030101010101" pitchFamily="2" charset="-122"/>
              </a:rPr>
              <a:t>附近</a:t>
            </a:r>
            <a:r>
              <a:rPr lang="en-US" altLang="zh-CN" sz="2800" b="1">
                <a:latin typeface="宋体" panose="02010600030101010101" pitchFamily="2" charset="-122"/>
              </a:rPr>
              <a:t>,</a:t>
            </a:r>
            <a:r>
              <a:rPr lang="zh-CN" altLang="en-US" sz="2800" b="1" smtClean="0">
                <a:latin typeface="宋体" panose="02010600030101010101" pitchFamily="2" charset="-122"/>
              </a:rPr>
              <a:t>但两者</a:t>
            </a:r>
            <a:r>
              <a:rPr lang="zh-CN" altLang="en-US" sz="2800" b="1">
                <a:latin typeface="宋体" panose="02010600030101010101" pitchFamily="2" charset="-122"/>
              </a:rPr>
              <a:t>并不完全重合</a:t>
            </a:r>
            <a:r>
              <a:rPr lang="en-US" altLang="zh-CN" sz="2800" b="1">
                <a:latin typeface="宋体" panose="02010600030101010101" pitchFamily="2" charset="-122"/>
              </a:rPr>
              <a:t>,</a:t>
            </a:r>
            <a:r>
              <a:rPr lang="zh-CN" altLang="en-US" sz="2800" b="1" smtClean="0">
                <a:latin typeface="宋体" panose="02010600030101010101" pitchFamily="2" charset="-122"/>
              </a:rPr>
              <a:t>它们之间</a:t>
            </a:r>
            <a:r>
              <a:rPr lang="zh-CN" altLang="en-US" sz="2800" b="1">
                <a:latin typeface="宋体" panose="02010600030101010101" pitchFamily="2" charset="-122"/>
              </a:rPr>
              <a:t>的夹角称为</a:t>
            </a:r>
            <a:r>
              <a:rPr lang="zh-CN" altLang="en-US" sz="2800" b="1">
                <a:solidFill>
                  <a:srgbClr val="FF0000"/>
                </a:solidFill>
                <a:latin typeface="宋体" panose="02010600030101010101" pitchFamily="2" charset="-122"/>
              </a:rPr>
              <a:t>磁偏角</a:t>
            </a:r>
            <a:r>
              <a:rPr lang="zh-CN" altLang="en-US" sz="2800" b="1">
                <a:latin typeface="宋体" panose="02010600030101010101" pitchFamily="2" charset="-122"/>
              </a:rPr>
              <a:t>。</a:t>
            </a:r>
            <a:endParaRPr lang="en-US" altLang="zh-CN" sz="2800" b="1">
              <a:latin typeface="宋体" panose="02010600030101010101" pitchFamily="2" charset="-122"/>
            </a:endParaRPr>
          </a:p>
          <a:p>
            <a:pPr eaLnBrk="1" hangingPunct="1">
              <a:lnSpc>
                <a:spcPct val="120000"/>
              </a:lnSpc>
            </a:pPr>
            <a:r>
              <a:rPr lang="en-US" altLang="zh-CN" sz="2800" b="1">
                <a:latin typeface="宋体" panose="02010600030101010101" pitchFamily="2" charset="-122"/>
              </a:rPr>
              <a:t>4、</a:t>
            </a:r>
            <a:r>
              <a:rPr lang="zh-CN" altLang="en-US" sz="2800" b="1">
                <a:latin typeface="宋体" panose="02010600030101010101" pitchFamily="2" charset="-122"/>
              </a:rPr>
              <a:t>磁偏角的数值在地球</a:t>
            </a:r>
            <a:r>
              <a:rPr lang="zh-CN" altLang="en-US" sz="2800" b="1" smtClean="0">
                <a:latin typeface="宋体" panose="02010600030101010101" pitchFamily="2" charset="-122"/>
              </a:rPr>
              <a:t>上不同</a:t>
            </a:r>
            <a:r>
              <a:rPr lang="zh-CN" altLang="en-US" sz="2800" b="1">
                <a:latin typeface="宋体" panose="02010600030101010101" pitchFamily="2" charset="-122"/>
              </a:rPr>
              <a:t>地方是不同的</a:t>
            </a:r>
            <a:r>
              <a:rPr lang="zh-CN" altLang="en-US" sz="2800" b="1" smtClean="0">
                <a:latin typeface="宋体" panose="02010600030101010101" pitchFamily="2" charset="-122"/>
              </a:rPr>
              <a:t>。</a:t>
            </a:r>
            <a:endParaRPr lang="en-US" altLang="zh-CN" sz="2800" b="1" smtClean="0">
              <a:latin typeface="宋体" panose="02010600030101010101" pitchFamily="2" charset="-122"/>
            </a:endParaRPr>
          </a:p>
          <a:p>
            <a:pPr eaLnBrk="1" hangingPunct="1">
              <a:lnSpc>
                <a:spcPct val="120000"/>
              </a:lnSpc>
            </a:pPr>
            <a:r>
              <a:rPr lang="en-US" altLang="zh-CN" sz="2800" b="1" smtClean="0">
                <a:latin typeface="宋体" panose="02010600030101010101" pitchFamily="2" charset="-122"/>
              </a:rPr>
              <a:t>5</a:t>
            </a:r>
            <a:r>
              <a:rPr lang="zh-CN" altLang="en-US" sz="2800" b="1" smtClean="0">
                <a:latin typeface="宋体" panose="02010600030101010101" pitchFamily="2" charset="-122"/>
              </a:rPr>
              <a:t>、地磁场</a:t>
            </a:r>
            <a:r>
              <a:rPr lang="zh-CN" altLang="en-US" sz="2800" b="1">
                <a:latin typeface="宋体" panose="02010600030101010101" pitchFamily="2" charset="-122"/>
              </a:rPr>
              <a:t>对人类生活影响大（指南针、预测地震、阻挡宇宙射线</a:t>
            </a:r>
            <a:r>
              <a:rPr lang="zh-CN" altLang="en-US" sz="2800" b="1" smtClean="0">
                <a:latin typeface="宋体" panose="02010600030101010101" pitchFamily="2" charset="-122"/>
              </a:rPr>
              <a:t>）</a:t>
            </a:r>
            <a:endParaRPr lang="zh-CN" altLang="en-US" sz="2800" b="1">
              <a:latin typeface="宋体" panose="02010600030101010101" pitchFamily="2" charset="-122"/>
            </a:endParaRPr>
          </a:p>
        </p:txBody>
      </p:sp>
      <p:pic>
        <p:nvPicPr>
          <p:cNvPr id="21" name="Picture 6" descr="地磁场"/>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bwMode="auto">
          <a:xfrm>
            <a:off x="8098696" y="952637"/>
            <a:ext cx="3850578" cy="397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custDataLst>
              <p:tags r:id="rId4"/>
            </p:custDataLst>
          </p:nvPr>
        </p:nvSpPr>
        <p:spPr>
          <a:xfrm>
            <a:off x="513313" y="5299301"/>
            <a:ext cx="11087284" cy="954107"/>
          </a:xfrm>
          <a:prstGeom prst="rect">
            <a:avLst/>
          </a:prstGeom>
          <a:noFill/>
          <a:ln w="28575">
            <a:solidFill>
              <a:srgbClr val="FF6B6B"/>
            </a:solidFill>
          </a:ln>
        </p:spPr>
        <p:txBody>
          <a:bodyPr wrap="square">
            <a:spAutoFit/>
          </a:bodyPr>
          <a:lstStyle/>
          <a:p>
            <a:pPr>
              <a:spcBef>
                <a:spcPct val="50000"/>
              </a:spcBef>
            </a:pPr>
            <a:r>
              <a:rPr lang="zh-CN" altLang="en-US" sz="2800" b="1">
                <a:solidFill>
                  <a:srgbClr val="000000"/>
                </a:solidFill>
                <a:latin typeface="宋体" panose="02010600030101010101" pitchFamily="2" charset="-122"/>
                <a:ea typeface="宋体" panose="02010600030101010101" pitchFamily="2" charset="-122"/>
              </a:rPr>
              <a:t>沈括在</a:t>
            </a:r>
            <a:r>
              <a:rPr lang="en-US" altLang="zh-CN" sz="2800" b="1">
                <a:solidFill>
                  <a:srgbClr val="000000"/>
                </a:solidFill>
                <a:latin typeface="宋体" panose="02010600030101010101" pitchFamily="2" charset="-122"/>
                <a:ea typeface="宋体" panose="02010600030101010101" pitchFamily="2" charset="-122"/>
              </a:rPr>
              <a:t>《</a:t>
            </a:r>
            <a:r>
              <a:rPr lang="zh-CN" altLang="en-US" sz="2800" b="1">
                <a:solidFill>
                  <a:srgbClr val="000000"/>
                </a:solidFill>
                <a:latin typeface="宋体" panose="02010600030101010101" pitchFamily="2" charset="-122"/>
                <a:ea typeface="宋体" panose="02010600030101010101" pitchFamily="2" charset="-122"/>
              </a:rPr>
              <a:t>梦溪笔谈</a:t>
            </a:r>
            <a:r>
              <a:rPr lang="en-US" altLang="zh-CN" sz="2800" b="1">
                <a:solidFill>
                  <a:srgbClr val="000000"/>
                </a:solidFill>
                <a:latin typeface="宋体" panose="02010600030101010101" pitchFamily="2" charset="-122"/>
                <a:ea typeface="宋体" panose="02010600030101010101" pitchFamily="2" charset="-122"/>
              </a:rPr>
              <a:t>》</a:t>
            </a:r>
            <a:r>
              <a:rPr lang="zh-CN" altLang="en-US" sz="2800" b="1">
                <a:solidFill>
                  <a:srgbClr val="000000"/>
                </a:solidFill>
                <a:latin typeface="宋体" panose="02010600030101010101" pitchFamily="2" charset="-122"/>
                <a:ea typeface="宋体" panose="02010600030101010101" pitchFamily="2" charset="-122"/>
              </a:rPr>
              <a:t>中指出：“常微偏东，不全南也”。这是世界上最早的关于磁偏角的记载。</a:t>
            </a:r>
            <a:endParaRPr lang="zh-CN" altLang="en-US" sz="2800" b="1">
              <a:latin typeface="宋体" panose="02010600030101010101" pitchFamily="2" charset="-122"/>
              <a:ea typeface="宋体" panose="02010600030101010101" pitchFamily="2" charset="-122"/>
            </a:endParaRPr>
          </a:p>
        </p:txBody>
      </p:sp>
      <p:grpSp>
        <p:nvGrpSpPr>
          <p:cNvPr id="7" name="组合 1"/>
          <p:cNvGrpSpPr/>
          <p:nvPr>
            <p:custDataLst>
              <p:tags r:id="rId5"/>
            </p:custDataLst>
          </p:nvPr>
        </p:nvGrpSpPr>
        <p:grpSpPr>
          <a:xfrm>
            <a:off x="78535" y="85725"/>
            <a:ext cx="7473587" cy="769937"/>
            <a:chOff x="202" y="307"/>
            <a:chExt cx="8440" cy="870"/>
          </a:xfrm>
        </p:grpSpPr>
        <p:sp>
          <p:nvSpPr>
            <p:cNvPr id="8" name="Shape 108"/>
            <p:cNvSpPr/>
            <p:nvPr>
              <p:custDataLst>
                <p:tags r:id="rId6"/>
              </p:custDataLst>
            </p:nvPr>
          </p:nvSpPr>
          <p:spPr>
            <a:xfrm>
              <a:off x="256" y="307"/>
              <a:ext cx="947" cy="870"/>
            </a:xfrm>
            <a:prstGeom prst="rect">
              <a:avLst/>
            </a:prstGeom>
            <a:solidFill>
              <a:srgbClr val="007E27">
                <a:alpha val="80000"/>
              </a:srgbClr>
            </a:solidFill>
            <a:ln w="12700">
              <a:noFill/>
              <a:miter lim="400000"/>
            </a:ln>
            <a:effectLst>
              <a:outerShdw blurRad="50800" dist="38100" dir="13500000" algn="br" rotWithShape="0">
                <a:prstClr val="black">
                  <a:alpha val="40000"/>
                </a:prstClr>
              </a:outerShdw>
            </a:effectLst>
          </p:spPr>
          <p:txBody>
            <a:bodyPr lIns="0" tIns="0" rIns="0" bIns="0"/>
            <a:lstStyle/>
            <a:p>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Shape 112"/>
            <p:cNvSpPr/>
            <p:nvPr>
              <p:custDataLst>
                <p:tags r:id="rId7"/>
              </p:custDataLst>
            </p:nvPr>
          </p:nvSpPr>
          <p:spPr>
            <a:xfrm>
              <a:off x="202" y="307"/>
              <a:ext cx="982" cy="730"/>
            </a:xfrm>
            <a:prstGeom prst="rect">
              <a:avLst/>
            </a:prstGeom>
            <a:noFill/>
            <a:ln w="12700" cap="flat" cmpd="sng" algn="ctr">
              <a:noFill/>
              <a:prstDash val="solid"/>
              <a:miter lim="400000"/>
              <a:headEnd type="none" w="med" len="med"/>
              <a:tailEnd type="none" w="med" len="med"/>
            </a:ln>
          </p:spPr>
          <p:txBody>
            <a:bodyPr lIns="45719" rIns="45719">
              <a:spAutoFit/>
            </a:bodyPr>
            <a:lstStyle/>
            <a:p>
              <a:pPr algn="ctr"/>
              <a:r>
                <a:rPr lang="zh-CN" altLang="en-US" sz="3600" b="1" i="0" smtClean="0">
                  <a:solidFill>
                    <a:srgbClr val="FFFFFF"/>
                  </a:solidFill>
                  <a:latin typeface="黑体" panose="02010609060101010101" pitchFamily="49" charset="-122"/>
                  <a:ea typeface="黑体" panose="02010609060101010101" pitchFamily="49" charset="-122"/>
                  <a:sym typeface="微软雅黑" panose="020B0503020204020204" pitchFamily="34" charset="-122"/>
                </a:rPr>
                <a:t>四</a:t>
              </a:r>
              <a:endParaRPr lang="en-US" altLang="zh-CN" sz="3600" b="1" i="0">
                <a:solidFill>
                  <a:srgbClr val="FFFFF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文本框 1"/>
            <p:cNvSpPr txBox="1"/>
            <p:nvPr>
              <p:custDataLst>
                <p:tags r:id="rId8"/>
              </p:custDataLst>
            </p:nvPr>
          </p:nvSpPr>
          <p:spPr>
            <a:xfrm>
              <a:off x="1486" y="382"/>
              <a:ext cx="3608" cy="591"/>
            </a:xfrm>
            <a:prstGeom prst="rect">
              <a:avLst/>
            </a:prstGeom>
            <a:noFill/>
            <a:ln w="12700" cap="flat" cmpd="sng" algn="ctr">
              <a:noFill/>
              <a:prstDash val="solid"/>
              <a:miter lim="400000"/>
              <a:headEnd type="none" w="med" len="med"/>
              <a:tailEnd type="none" w="med" len="med"/>
            </a:ln>
          </p:spPr>
          <p:txBody>
            <a:bodyPr wrap="square" lIns="45719" tIns="45719" rIns="45719" bIns="45719">
              <a:spAutoFit/>
            </a:bodyPr>
            <a:lstStyle/>
            <a:p>
              <a:pPr hangingPunct="0"/>
              <a:r>
                <a:rPr lang="zh-CN" altLang="en-US" sz="2800" b="1"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地磁场</a:t>
              </a:r>
              <a:endParaRPr lang="zh-CN" altLang="en-US" sz="2800" b="1">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直接连接符 103"/>
            <p:cNvSpPr>
              <a:spLocks noChangeShapeType="1"/>
            </p:cNvSpPr>
            <p:nvPr>
              <p:custDataLst>
                <p:tags r:id="rId9"/>
              </p:custDataLst>
            </p:nvPr>
          </p:nvSpPr>
          <p:spPr bwMode="auto">
            <a:xfrm>
              <a:off x="1290" y="1067"/>
              <a:ext cx="7352" cy="0"/>
            </a:xfrm>
            <a:prstGeom prst="line">
              <a:avLst/>
            </a:prstGeom>
            <a:noFill/>
            <a:ln w="57150" cap="flat" algn="ctr">
              <a:solidFill>
                <a:srgbClr val="007E27"/>
              </a:solidFill>
              <a:prstDash val="solid"/>
              <a:round/>
              <a:headEnd type="none" w="med" len="med"/>
              <a:tailEnd type="none" w="med" len="med"/>
            </a:ln>
            <a:effectLst>
              <a:outerShdw dist="38100" dir="10800000" algn="r" rotWithShape="0">
                <a:srgbClr val="000000">
                  <a:alpha val="39999"/>
                </a:srgbClr>
              </a:outerShdw>
            </a:effec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slide(from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slide(fromLeft)">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slide(fromLeft)">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slide(fromLeft)">
                                      <p:cBhvr>
                                        <p:cTn id="22" dur="500"/>
                                        <p:tgtEl>
                                          <p:spTgt spid="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20">
                                            <p:txEl>
                                              <p:pRg st="4" end="4"/>
                                            </p:txEl>
                                          </p:spTgt>
                                        </p:tgtEl>
                                        <p:attrNameLst>
                                          <p:attrName>style.visibility</p:attrName>
                                        </p:attrNameLst>
                                      </p:cBhvr>
                                      <p:to>
                                        <p:strVal val="visible"/>
                                      </p:to>
                                    </p:set>
                                    <p:animEffect transition="in" filter="slide(fromLeft)">
                                      <p:cBhvr>
                                        <p:cTn id="27" dur="500"/>
                                        <p:tgtEl>
                                          <p:spTgt spid="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地磁场.avi">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178256" y="261013"/>
            <a:ext cx="8429767" cy="6322325"/>
          </a:xfrm>
          <a:prstGeom prst="rect">
            <a:avLst/>
          </a:prstGeom>
        </p:spPr>
      </p:pic>
      <p:pic>
        <p:nvPicPr>
          <p:cNvPr id="4" name="Picture 7" descr="点击画面--竖"/>
          <p:cNvPicPr>
            <a:picLocks noChangeAspect="1" noChangeArrowheads="1"/>
          </p:cNvPicPr>
          <p:nvPr>
            <p:custDataLst>
              <p:tags r:id="rId5"/>
            </p:custDataLst>
          </p:nvPr>
        </p:nvPicPr>
        <p:blipFill>
          <a:blip r:embed="rId6"/>
          <a:stretch>
            <a:fillRect/>
          </a:stretch>
        </p:blipFill>
        <p:spPr bwMode="auto">
          <a:xfrm>
            <a:off x="10076918" y="2269340"/>
            <a:ext cx="714572" cy="232102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endCondLst>
                    <p:cond evt="onNext" delay="0">
                      <p:tgtEl>
                        <p:sldTgt/>
                      </p:tgtEl>
                    </p:cond>
                    <p:cond evt="onPrev">
                      <p:tgtEl>
                        <p:sldTgt/>
                      </p:tgtEl>
                    </p:cond>
                  </p:end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2"/>
          <p:cNvSpPr/>
          <p:nvPr>
            <p:custDataLst>
              <p:tags r:id="rId1"/>
            </p:custDataLst>
          </p:nvPr>
        </p:nvSpPr>
        <p:spPr>
          <a:xfrm>
            <a:off x="134886" y="46107"/>
            <a:ext cx="3618248" cy="523220"/>
          </a:xfrm>
          <a:prstGeom prst="rect">
            <a:avLst/>
          </a:prstGeom>
          <a:noFill/>
          <a:ln w="9525">
            <a:noFill/>
          </a:ln>
        </p:spPr>
        <p:txBody>
          <a:bodyPr wrap="square" anchor="ctr">
            <a:spAutoFit/>
          </a:bodyPr>
          <a:lstStyle/>
          <a:p>
            <a:r>
              <a:rPr lang="zh-CN" altLang="en-US" sz="2800">
                <a:solidFill>
                  <a:srgbClr val="FF0000"/>
                </a:solidFill>
                <a:latin typeface="黑体" panose="02010609060101010101" pitchFamily="49" charset="-122"/>
                <a:ea typeface="黑体" panose="02010609060101010101" pitchFamily="49" charset="-122"/>
              </a:rPr>
              <a:t>地磁场如何产生？                     </a:t>
            </a:r>
            <a:endParaRPr lang="zh-CN" altLang="en-US" sz="2800">
              <a:solidFill>
                <a:srgbClr val="FF0000"/>
              </a:solidFill>
              <a:latin typeface="黑体" panose="02010609060101010101" pitchFamily="49" charset="-122"/>
              <a:ea typeface="黑体" panose="02010609060101010101" pitchFamily="49" charset="-122"/>
            </a:endParaRPr>
          </a:p>
        </p:txBody>
      </p:sp>
      <p:sp>
        <p:nvSpPr>
          <p:cNvPr id="8" name="Text Box 3"/>
          <p:cNvSpPr txBox="1"/>
          <p:nvPr>
            <p:custDataLst>
              <p:tags r:id="rId2"/>
            </p:custDataLst>
          </p:nvPr>
        </p:nvSpPr>
        <p:spPr>
          <a:xfrm>
            <a:off x="1078172" y="6183659"/>
            <a:ext cx="9512491" cy="523220"/>
          </a:xfrm>
          <a:prstGeom prst="rect">
            <a:avLst/>
          </a:prstGeom>
          <a:noFill/>
          <a:ln w="9525">
            <a:noFill/>
          </a:ln>
        </p:spPr>
        <p:txBody>
          <a:bodyPr wrap="square">
            <a:spAutoFit/>
          </a:bodyPr>
          <a:lstStyle/>
          <a:p>
            <a:r>
              <a:rPr lang="zh-CN" altLang="en-US" sz="2800">
                <a:latin typeface="黑体" panose="02010609060101010101" pitchFamily="49" charset="-122"/>
                <a:ea typeface="黑体" panose="02010609060101010101" pitchFamily="49" charset="-122"/>
              </a:rPr>
              <a:t>到目前为至，没有明确的结论，有各种各样的猜测</a:t>
            </a:r>
            <a:r>
              <a:rPr lang="en-US" altLang="zh-CN" sz="2800">
                <a:latin typeface="黑体" panose="02010609060101010101" pitchFamily="49" charset="-122"/>
                <a:ea typeface="黑体" panose="02010609060101010101" pitchFamily="49" charset="-122"/>
              </a:rPr>
              <a:t>……    </a:t>
            </a:r>
            <a:endParaRPr lang="en-US" altLang="zh-CN" sz="2800">
              <a:latin typeface="黑体" panose="02010609060101010101" pitchFamily="49" charset="-122"/>
              <a:ea typeface="黑体" panose="02010609060101010101" pitchFamily="49" charset="-122"/>
            </a:endParaRPr>
          </a:p>
        </p:txBody>
      </p:sp>
      <p:pic>
        <p:nvPicPr>
          <p:cNvPr id="4" name="地球磁场的形成.wmv">
            <a:hlinkClick r:id="" action="ppaction://media"/>
          </p:cNvPr>
          <p:cNvPicPr>
            <a:picLocks noChangeAspect="1"/>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1228297" y="528383"/>
            <a:ext cx="9744503" cy="548128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endCondLst>
                    <p:cond evt="onNext" delay="0">
                      <p:tgtEl>
                        <p:sldTgt/>
                      </p:tgtEl>
                    </p:cond>
                    <p:cond evt="onPrev">
                      <p:tgtEl>
                        <p:sldTgt/>
                      </p:tgtEl>
                    </p:cond>
                  </p:endCondLst>
                </p:cTn>
                <p:tgtEl>
                  <p:spTgt spid="4"/>
                </p:tgtEl>
              </p:cMediaNode>
            </p:video>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89" name="矩形 1"/>
          <p:cNvSpPr>
            <a:spLocks noChangeArrowheads="1"/>
          </p:cNvSpPr>
          <p:nvPr>
            <p:custDataLst>
              <p:tags r:id="rId1"/>
            </p:custDataLst>
          </p:nvPr>
        </p:nvSpPr>
        <p:spPr bwMode="auto">
          <a:xfrm>
            <a:off x="436161" y="513774"/>
            <a:ext cx="11082001" cy="56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252095" lvl="0" indent="-457200" algn="just">
              <a:lnSpc>
                <a:spcPct val="150000"/>
              </a:lnSpc>
              <a:spcAft>
                <a:spcPct val="0"/>
              </a:spcAft>
              <a:tabLst>
                <a:tab pos="2700020" algn="l"/>
              </a:tabLst>
            </a:pPr>
            <a:r>
              <a:rPr lang="zh-CN" altLang="zh-CN" sz="2400" b="1">
                <a:latin typeface="Times New Roman" panose="02020603050405020304"/>
                <a:ea typeface="宋体" panose="02010600030101010101" pitchFamily="2" charset="-122"/>
              </a:rPr>
              <a:t>【例】地球是一个大磁体，</a:t>
            </a:r>
            <a:r>
              <a:rPr lang="en-US" altLang="zh-CN" sz="2400" b="1">
                <a:latin typeface="宋体" panose="02010600030101010101" pitchFamily="2" charset="-122"/>
              </a:rPr>
              <a:t>①</a:t>
            </a:r>
            <a:r>
              <a:rPr lang="zh-CN" altLang="zh-CN" sz="2400" b="1">
                <a:latin typeface="Times New Roman" panose="02020603050405020304"/>
                <a:ea typeface="宋体" panose="02010600030101010101" pitchFamily="2" charset="-122"/>
              </a:rPr>
              <a:t>在地面上放置一个小磁针，小磁针的南极指向地磁场的南极；</a:t>
            </a:r>
            <a:r>
              <a:rPr lang="zh-CN" altLang="zh-CN" sz="2400" b="1">
                <a:latin typeface="宋体" panose="02010600030101010101" pitchFamily="2" charset="-122"/>
                <a:ea typeface="宋体" panose="02010600030101010101" pitchFamily="2" charset="-122"/>
              </a:rPr>
              <a:t>②</a:t>
            </a:r>
            <a:r>
              <a:rPr lang="zh-CN" altLang="zh-CN" sz="2400" b="1">
                <a:latin typeface="Times New Roman" panose="02020603050405020304"/>
                <a:ea typeface="宋体" panose="02010600030101010101" pitchFamily="2" charset="-122"/>
              </a:rPr>
              <a:t>地磁场的北极在地理南极附近；</a:t>
            </a:r>
            <a:r>
              <a:rPr lang="zh-CN" altLang="zh-CN" sz="2400" b="1">
                <a:latin typeface="宋体" panose="02010600030101010101" pitchFamily="2" charset="-122"/>
                <a:ea typeface="宋体" panose="02010600030101010101" pitchFamily="2" charset="-122"/>
              </a:rPr>
              <a:t>③</a:t>
            </a:r>
            <a:r>
              <a:rPr lang="zh-CN" altLang="zh-CN" sz="2400" b="1">
                <a:latin typeface="Times New Roman" panose="02020603050405020304"/>
                <a:ea typeface="宋体" panose="02010600030101010101" pitchFamily="2" charset="-122"/>
              </a:rPr>
              <a:t>赤道附近地磁场的方向和地面平行；</a:t>
            </a:r>
            <a:r>
              <a:rPr lang="zh-CN" altLang="zh-CN" sz="2400" b="1">
                <a:latin typeface="宋体" panose="02010600030101010101" pitchFamily="2" charset="-122"/>
                <a:ea typeface="宋体" panose="02010600030101010101" pitchFamily="2" charset="-122"/>
              </a:rPr>
              <a:t>④</a:t>
            </a:r>
            <a:r>
              <a:rPr lang="zh-CN" altLang="zh-CN" sz="2400" b="1">
                <a:latin typeface="Times New Roman" panose="02020603050405020304"/>
                <a:ea typeface="宋体" panose="02010600030101010101" pitchFamily="2" charset="-122"/>
              </a:rPr>
              <a:t>北半球地磁场方向相对地面是斜向上的；</a:t>
            </a:r>
            <a:r>
              <a:rPr lang="zh-CN" altLang="zh-CN" sz="2400" b="1">
                <a:latin typeface="宋体" panose="02010600030101010101" pitchFamily="2" charset="-122"/>
                <a:ea typeface="宋体" panose="02010600030101010101" pitchFamily="2" charset="-122"/>
              </a:rPr>
              <a:t>⑤</a:t>
            </a:r>
            <a:r>
              <a:rPr lang="zh-CN" altLang="zh-CN" sz="2400" b="1">
                <a:latin typeface="Times New Roman" panose="02020603050405020304"/>
                <a:ea typeface="宋体" panose="02010600030101010101" pitchFamily="2" charset="-122"/>
              </a:rPr>
              <a:t>地球上任何地方的地磁场方向都是和地面平行的。以上关于地磁场的描述正确的是</a:t>
            </a:r>
            <a:r>
              <a:rPr lang="en-US" altLang="zh-CN" sz="2400" b="1">
                <a:latin typeface="Times New Roman" panose="02020603050405020304"/>
              </a:rPr>
              <a:t>(</a:t>
            </a:r>
            <a:r>
              <a:rPr lang="zh-CN" altLang="zh-CN" sz="2400" b="1">
                <a:latin typeface="Times New Roman" panose="02020603050405020304"/>
                <a:ea typeface="宋体" panose="02010600030101010101" pitchFamily="2" charset="-122"/>
              </a:rPr>
              <a:t>　　</a:t>
            </a:r>
            <a:r>
              <a:rPr lang="en-US" altLang="zh-CN" sz="2400" b="1">
                <a:latin typeface="Times New Roman" panose="02020603050405020304"/>
              </a:rPr>
              <a:t>)</a:t>
            </a:r>
            <a:endParaRPr lang="zh-CN" altLang="zh-CN" sz="1000">
              <a:latin typeface="宋体" panose="02010600030101010101" pitchFamily="2" charset="-122"/>
              <a:ea typeface="宋体" panose="02010600030101010101" pitchFamily="2" charset="-122"/>
            </a:endParaRPr>
          </a:p>
          <a:p>
            <a:pPr marL="252095" lvl="0" indent="-457200" algn="just">
              <a:lnSpc>
                <a:spcPct val="150000"/>
              </a:lnSpc>
              <a:spcAft>
                <a:spcPct val="0"/>
              </a:spcAft>
              <a:tabLst>
                <a:tab pos="2700020" algn="l"/>
              </a:tabLst>
            </a:pPr>
            <a:r>
              <a:rPr lang="en-US" altLang="zh-CN" sz="2400" b="1">
                <a:latin typeface="Times New Roman" panose="02020603050405020304"/>
              </a:rPr>
              <a:t>	A.</a:t>
            </a:r>
            <a:r>
              <a:rPr lang="en-US" altLang="zh-CN" sz="2400" b="1">
                <a:latin typeface="宋体" panose="02010600030101010101" pitchFamily="2" charset="-122"/>
              </a:rPr>
              <a:t>①②④</a:t>
            </a:r>
            <a:r>
              <a:rPr lang="en-US" altLang="zh-CN" sz="2400" b="1">
                <a:latin typeface="Times New Roman" panose="02020603050405020304"/>
              </a:rPr>
              <a:t>  	B.</a:t>
            </a:r>
            <a:r>
              <a:rPr lang="en-US" altLang="zh-CN" sz="2400" b="1">
                <a:latin typeface="宋体" panose="02010600030101010101" pitchFamily="2" charset="-122"/>
              </a:rPr>
              <a:t>②③④</a:t>
            </a:r>
            <a:r>
              <a:rPr lang="en-US" altLang="zh-CN" sz="2400" b="1">
                <a:latin typeface="Times New Roman" panose="02020603050405020304"/>
              </a:rPr>
              <a:t> 	 </a:t>
            </a:r>
            <a:r>
              <a:rPr lang="zh-CN" altLang="zh-CN" sz="2400" b="1">
                <a:latin typeface="Times New Roman" panose="02020603050405020304"/>
                <a:ea typeface="宋体" panose="02010600030101010101" pitchFamily="2" charset="-122"/>
              </a:rPr>
              <a:t>　</a:t>
            </a:r>
            <a:r>
              <a:rPr lang="en-US" altLang="zh-CN" sz="2400" b="1">
                <a:latin typeface="Times New Roman" panose="02020603050405020304"/>
              </a:rPr>
              <a:t>C.</a:t>
            </a:r>
            <a:r>
              <a:rPr lang="en-US" altLang="zh-CN" sz="2400" b="1">
                <a:latin typeface="宋体" panose="02010600030101010101" pitchFamily="2" charset="-122"/>
              </a:rPr>
              <a:t>①⑤</a:t>
            </a:r>
            <a:r>
              <a:rPr lang="en-US" altLang="zh-CN" sz="2400" b="1">
                <a:latin typeface="Times New Roman" panose="02020603050405020304"/>
              </a:rPr>
              <a:t> 	D.</a:t>
            </a:r>
            <a:r>
              <a:rPr lang="en-US" altLang="zh-CN" sz="2400" b="1">
                <a:latin typeface="宋体" panose="02010600030101010101" pitchFamily="2" charset="-122"/>
              </a:rPr>
              <a:t>②③</a:t>
            </a:r>
            <a:endParaRPr lang="zh-CN" altLang="zh-CN" sz="1000">
              <a:latin typeface="宋体" panose="02010600030101010101" pitchFamily="2" charset="-122"/>
              <a:ea typeface="宋体" panose="02010600030101010101" pitchFamily="2" charset="-122"/>
            </a:endParaRPr>
          </a:p>
          <a:p>
            <a:pPr marL="252095" lvl="0" indent="-457200" algn="just">
              <a:lnSpc>
                <a:spcPct val="150000"/>
              </a:lnSpc>
              <a:spcAft>
                <a:spcPct val="0"/>
              </a:spcAft>
              <a:tabLst>
                <a:tab pos="2700020" algn="l"/>
              </a:tabLst>
            </a:pPr>
            <a:r>
              <a:rPr lang="zh-CN" altLang="zh-CN" sz="2400" b="1">
                <a:solidFill>
                  <a:srgbClr val="FF0000"/>
                </a:solidFill>
                <a:latin typeface="Times New Roman" panose="02020603050405020304"/>
                <a:ea typeface="仿宋_GB2312"/>
              </a:rPr>
              <a:t>【解析】求解该题应先明确地磁场的特点及地球表面各处地磁场的方向。地面上的小磁针静止时，磁针南极应指向地磁场的北极。地磁场的南极在地理北极附近，地磁场的北极在地理南极附近，因此地磁场的方向在赤道附近和地面平行，北半球地磁场方向相对地面是斜向下的，南半球是斜向上方的。</a:t>
            </a:r>
            <a:endParaRPr lang="zh-CN" altLang="zh-CN" sz="1000">
              <a:solidFill>
                <a:srgbClr val="FF0000"/>
              </a:solidFill>
              <a:latin typeface="宋体" panose="02010600030101010101" pitchFamily="2" charset="-122"/>
              <a:ea typeface="宋体" panose="02010600030101010101" pitchFamily="2" charset="-122"/>
            </a:endParaRPr>
          </a:p>
          <a:p>
            <a:pPr marL="252095" lvl="0" indent="-457200">
              <a:lnSpc>
                <a:spcPct val="150000"/>
              </a:lnSpc>
              <a:tabLst>
                <a:tab pos="2700020" algn="l"/>
              </a:tabLst>
            </a:pPr>
            <a:r>
              <a:rPr lang="en-US" altLang="zh-CN" sz="2400" b="1">
                <a:solidFill>
                  <a:srgbClr val="FF0000"/>
                </a:solidFill>
                <a:latin typeface="Times New Roman" panose="02020603050405020304"/>
                <a:ea typeface="黑体" panose="02010609060101010101" pitchFamily="49" charset="-122"/>
              </a:rPr>
              <a:t>	</a:t>
            </a:r>
            <a:r>
              <a:rPr lang="zh-CN" altLang="zh-CN" sz="2400" b="1">
                <a:solidFill>
                  <a:srgbClr val="FF0000"/>
                </a:solidFill>
                <a:latin typeface="Times New Roman" panose="02020603050405020304"/>
                <a:ea typeface="黑体" panose="02010609060101010101" pitchFamily="49" charset="-122"/>
              </a:rPr>
              <a:t>答案　</a:t>
            </a:r>
            <a:r>
              <a:rPr lang="en-US" altLang="zh-CN" sz="2400" b="1">
                <a:solidFill>
                  <a:srgbClr val="FF0000"/>
                </a:solidFill>
                <a:latin typeface="Times New Roman" panose="02020603050405020304"/>
              </a:rPr>
              <a:t>D</a:t>
            </a:r>
            <a:endParaRPr lang="en-US" altLang="zh-CN" sz="2400" b="1">
              <a:solidFill>
                <a:srgbClr val="FF0000"/>
              </a:solidFill>
              <a:latin typeface="Times New Roman" panose="02020603050405020304"/>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additive="base">
                                        <p:cTn id="6" dur="1" fill="hold">
                                          <p:stCondLst>
                                            <p:cond delay="0"/>
                                          </p:stCondLst>
                                        </p:cTn>
                                        <p:tgtEl>
                                          <p:spTgt spid="37889">
                                            <p:txEl>
                                              <p:pRg st="2" end="2"/>
                                            </p:txEl>
                                          </p:spTgt>
                                        </p:tgtEl>
                                        <p:attrNameLst>
                                          <p:attrName>style.visibility</p:attrName>
                                        </p:attrNameLst>
                                      </p:cBhvr>
                                      <p:to>
                                        <p:strVal val="visible"/>
                                      </p:to>
                                    </p:set>
                                    <p:animEffect transition="in" filter="blinds(horizontal)">
                                      <p:cBhvr additive="base">
                                        <p:cTn id="7" dur="500" fill="hold"/>
                                        <p:tgtEl>
                                          <p:spTgt spid="3788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additive="base">
                                        <p:cTn id="11" dur="1" fill="hold">
                                          <p:stCondLst>
                                            <p:cond delay="0"/>
                                          </p:stCondLst>
                                        </p:cTn>
                                        <p:tgtEl>
                                          <p:spTgt spid="37889">
                                            <p:txEl>
                                              <p:pRg st="3" end="3"/>
                                            </p:txEl>
                                          </p:spTgt>
                                        </p:tgtEl>
                                        <p:attrNameLst>
                                          <p:attrName>style.visibility</p:attrName>
                                        </p:attrNameLst>
                                      </p:cBhvr>
                                      <p:to>
                                        <p:strVal val="visible"/>
                                      </p:to>
                                    </p:set>
                                    <p:animEffect transition="in" filter="blinds(horizontal)">
                                      <p:cBhvr additive="base">
                                        <p:cTn id="12" dur="500" fill="hold"/>
                                        <p:tgtEl>
                                          <p:spTgt spid="3788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3" name="矩形 3"/>
          <p:cNvSpPr/>
          <p:nvPr>
            <p:custDataLst>
              <p:tags r:id="rId1"/>
            </p:custDataLst>
          </p:nvPr>
        </p:nvSpPr>
        <p:spPr>
          <a:xfrm>
            <a:off x="4951412" y="376238"/>
            <a:ext cx="2495550" cy="490538"/>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ctr"/>
            <a:r>
              <a:rPr lang="zh-CN" altLang="en-US" sz="2600" b="1">
                <a:solidFill>
                  <a:srgbClr val="0070C0"/>
                </a:solidFill>
                <a:latin typeface="微软雅黑" panose="020B0503020204020204" pitchFamily="34" charset="-122"/>
                <a:ea typeface="微软雅黑" panose="020B0503020204020204" pitchFamily="34" charset="-122"/>
              </a:rPr>
              <a:t>对地磁场的理解</a:t>
            </a:r>
            <a:endParaRPr lang="zh-CN" altLang="en-US" sz="2600" b="1">
              <a:solidFill>
                <a:srgbClr val="0070C0"/>
              </a:solidFill>
              <a:latin typeface="微软雅黑" panose="020B0503020204020204" pitchFamily="34" charset="-122"/>
              <a:ea typeface="微软雅黑" panose="020B0503020204020204" pitchFamily="34" charset="-122"/>
            </a:endParaRPr>
          </a:p>
        </p:txBody>
      </p:sp>
      <p:sp>
        <p:nvSpPr>
          <p:cNvPr id="33794" name="矩形 6"/>
          <p:cNvSpPr/>
          <p:nvPr>
            <p:custDataLst>
              <p:tags r:id="rId2"/>
            </p:custDataLst>
          </p:nvPr>
        </p:nvSpPr>
        <p:spPr>
          <a:xfrm>
            <a:off x="334566" y="857801"/>
            <a:ext cx="11593288" cy="5492750"/>
          </a:xfrm>
          <a:prstGeom prst="rect">
            <a:avLst/>
          </a:prstGeom>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just">
              <a:lnSpc>
                <a:spcPct val="150000"/>
              </a:lnSpc>
              <a:spcAft>
                <a:spcPct val="0"/>
              </a:spcAft>
            </a:pPr>
            <a:r>
              <a:rPr lang="en-US" altLang="zh-CN" sz="2600" b="1">
                <a:latin typeface="宋体" panose="02010600030101010101" pitchFamily="2" charset="-122"/>
              </a:rPr>
              <a:t>1.</a:t>
            </a:r>
            <a:r>
              <a:rPr lang="zh-CN" altLang="zh-CN" sz="2600" b="1">
                <a:latin typeface="宋体" panose="02010600030101010101" pitchFamily="2" charset="-122"/>
                <a:ea typeface="宋体" panose="02010600030101010101" pitchFamily="2" charset="-122"/>
              </a:rPr>
              <a:t>地磁场的方向</a:t>
            </a:r>
            <a:endParaRPr lang="zh-CN" altLang="zh-CN" sz="2600" b="1">
              <a:latin typeface="宋体" panose="02010600030101010101" pitchFamily="2" charset="-122"/>
              <a:ea typeface="宋体" panose="02010600030101010101" pitchFamily="2" charset="-122"/>
            </a:endParaRPr>
          </a:p>
          <a:p>
            <a:pPr lvl="0" algn="just">
              <a:lnSpc>
                <a:spcPct val="150000"/>
              </a:lnSpc>
              <a:spcAft>
                <a:spcPct val="0"/>
              </a:spcAft>
            </a:pPr>
            <a:r>
              <a:rPr lang="zh-CN" altLang="zh-CN" sz="2600">
                <a:latin typeface="宋体" panose="02010600030101010101" pitchFamily="2" charset="-122"/>
                <a:ea typeface="宋体" panose="02010600030101010101" pitchFamily="2" charset="-122"/>
              </a:rPr>
              <a:t>地磁</a:t>
            </a:r>
            <a:r>
              <a:rPr lang="en-US" altLang="zh-CN" sz="2600">
                <a:latin typeface="宋体" panose="02010600030101010101" pitchFamily="2" charset="-122"/>
              </a:rPr>
              <a:t>N</a:t>
            </a:r>
            <a:r>
              <a:rPr lang="zh-CN" altLang="zh-CN" sz="2600">
                <a:latin typeface="宋体" panose="02010600030101010101" pitchFamily="2" charset="-122"/>
                <a:ea typeface="宋体" panose="02010600030101010101" pitchFamily="2" charset="-122"/>
              </a:rPr>
              <a:t>极位于地理南极附近，地磁</a:t>
            </a:r>
            <a:r>
              <a:rPr lang="en-US" altLang="zh-CN" sz="2600">
                <a:latin typeface="宋体" panose="02010600030101010101" pitchFamily="2" charset="-122"/>
              </a:rPr>
              <a:t>S</a:t>
            </a:r>
            <a:r>
              <a:rPr lang="zh-CN" altLang="zh-CN" sz="2600">
                <a:latin typeface="宋体" panose="02010600030101010101" pitchFamily="2" charset="-122"/>
                <a:ea typeface="宋体" panose="02010600030101010101" pitchFamily="2" charset="-122"/>
              </a:rPr>
              <a:t>极位于地理北极附近，但它们位置的差别不是很大，因此我们一般认为：</a:t>
            </a:r>
            <a:endParaRPr lang="zh-CN" altLang="zh-CN" sz="1000">
              <a:latin typeface="宋体" panose="02010600030101010101" pitchFamily="2" charset="-122"/>
              <a:ea typeface="宋体" panose="02010600030101010101" pitchFamily="2" charset="-122"/>
            </a:endParaRPr>
          </a:p>
          <a:p>
            <a:pPr lvl="0" algn="just">
              <a:lnSpc>
                <a:spcPct val="150000"/>
              </a:lnSpc>
              <a:spcAft>
                <a:spcPct val="0"/>
              </a:spcAft>
            </a:pPr>
            <a:r>
              <a:rPr lang="en-US" altLang="zh-CN" sz="2600">
                <a:latin typeface="宋体" panose="02010600030101010101" pitchFamily="2" charset="-122"/>
              </a:rPr>
              <a:t>(1)</a:t>
            </a:r>
            <a:r>
              <a:rPr lang="zh-CN" altLang="zh-CN" sz="2600">
                <a:latin typeface="宋体" panose="02010600030101010101" pitchFamily="2" charset="-122"/>
                <a:ea typeface="宋体" panose="02010600030101010101" pitchFamily="2" charset="-122"/>
              </a:rPr>
              <a:t>地理南极正上方磁场方向竖直向上，地理北极正上方磁场方向竖直向下</a:t>
            </a:r>
            <a:r>
              <a:rPr lang="en-US" altLang="zh-CN" sz="2600">
                <a:latin typeface="宋体" panose="02010600030101010101" pitchFamily="2" charset="-122"/>
              </a:rPr>
              <a:t>.</a:t>
            </a:r>
            <a:endParaRPr lang="zh-CN" altLang="zh-CN" sz="1000">
              <a:latin typeface="宋体" panose="02010600030101010101" pitchFamily="2" charset="-122"/>
              <a:ea typeface="宋体" panose="02010600030101010101" pitchFamily="2" charset="-122"/>
            </a:endParaRPr>
          </a:p>
          <a:p>
            <a:pPr lvl="0" algn="just">
              <a:lnSpc>
                <a:spcPct val="150000"/>
              </a:lnSpc>
              <a:spcAft>
                <a:spcPct val="0"/>
              </a:spcAft>
            </a:pPr>
            <a:r>
              <a:rPr lang="en-US" altLang="zh-CN" sz="2600">
                <a:latin typeface="宋体" panose="02010600030101010101" pitchFamily="2" charset="-122"/>
              </a:rPr>
              <a:t>(2)</a:t>
            </a:r>
            <a:r>
              <a:rPr lang="zh-CN" altLang="zh-CN" sz="2600">
                <a:latin typeface="宋体" panose="02010600030101010101" pitchFamily="2" charset="-122"/>
                <a:ea typeface="宋体" panose="02010600030101010101" pitchFamily="2" charset="-122"/>
              </a:rPr>
              <a:t>在赤道正上方，距离地球表面高度相等的点，磁场的强弱相同，且方向水平向北</a:t>
            </a:r>
            <a:r>
              <a:rPr lang="en-US" altLang="zh-CN" sz="2600">
                <a:latin typeface="宋体" panose="02010600030101010101" pitchFamily="2" charset="-122"/>
              </a:rPr>
              <a:t>.</a:t>
            </a:r>
            <a:endParaRPr lang="zh-CN" altLang="zh-CN" sz="1000">
              <a:latin typeface="宋体" panose="02010600030101010101" pitchFamily="2" charset="-122"/>
              <a:ea typeface="宋体" panose="02010600030101010101" pitchFamily="2" charset="-122"/>
            </a:endParaRPr>
          </a:p>
          <a:p>
            <a:pPr lvl="0" algn="just">
              <a:lnSpc>
                <a:spcPct val="150000"/>
              </a:lnSpc>
              <a:spcAft>
                <a:spcPct val="0"/>
              </a:spcAft>
            </a:pPr>
            <a:r>
              <a:rPr lang="en-US" altLang="zh-CN" sz="2600">
                <a:latin typeface="宋体" panose="02010600030101010101" pitchFamily="2" charset="-122"/>
              </a:rPr>
              <a:t>(3)</a:t>
            </a:r>
            <a:r>
              <a:rPr lang="zh-CN" altLang="zh-CN" sz="2600">
                <a:latin typeface="宋体" panose="02010600030101010101" pitchFamily="2" charset="-122"/>
                <a:ea typeface="宋体" panose="02010600030101010101" pitchFamily="2" charset="-122"/>
              </a:rPr>
              <a:t>在南半球，地磁场方向向北偏向上方；在北半球，地磁场方向向北偏向下方</a:t>
            </a:r>
            <a:r>
              <a:rPr lang="en-US" altLang="zh-CN" sz="2600">
                <a:latin typeface="宋体" panose="02010600030101010101" pitchFamily="2" charset="-122"/>
              </a:rPr>
              <a:t>.</a:t>
            </a:r>
            <a:endParaRPr lang="zh-CN" altLang="zh-CN" sz="1000">
              <a:latin typeface="宋体" panose="02010600030101010101" pitchFamily="2" charset="-122"/>
              <a:ea typeface="宋体" panose="02010600030101010101" pitchFamily="2" charset="-122"/>
            </a:endParaRPr>
          </a:p>
          <a:p>
            <a:pPr lvl="0" algn="just">
              <a:lnSpc>
                <a:spcPct val="150000"/>
              </a:lnSpc>
              <a:spcAft>
                <a:spcPct val="0"/>
              </a:spcAft>
            </a:pPr>
            <a:r>
              <a:rPr lang="zh-CN" altLang="zh-CN" sz="2600">
                <a:solidFill>
                  <a:srgbClr val="FF0000"/>
                </a:solidFill>
                <a:latin typeface="宋体" panose="02010600030101010101" pitchFamily="2" charset="-122"/>
                <a:ea typeface="宋体" panose="02010600030101010101" pitchFamily="2" charset="-122"/>
              </a:rPr>
              <a:t>注意：在北半球，地磁场的方向可分解为水平向北和竖直向下；在南半球，地磁场的方向可分解为水平向北和竖直向上</a:t>
            </a:r>
            <a:r>
              <a:rPr lang="en-US" altLang="zh-CN" sz="2600">
                <a:solidFill>
                  <a:srgbClr val="FF0000"/>
                </a:solidFill>
                <a:latin typeface="宋体" panose="02010600030101010101" pitchFamily="2" charset="-122"/>
              </a:rPr>
              <a:t>.</a:t>
            </a:r>
            <a:endParaRPr lang="en-US" altLang="zh-CN" sz="2600">
              <a:solidFill>
                <a:srgbClr val="FF0000"/>
              </a:solidFill>
              <a:latin typeface="宋体" panose="02010600030101010101" pitchFamily="2" charset="-122"/>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7" name="矩形 1"/>
          <p:cNvSpPr/>
          <p:nvPr>
            <p:custDataLst>
              <p:tags r:id="rId1"/>
            </p:custDataLst>
          </p:nvPr>
        </p:nvSpPr>
        <p:spPr>
          <a:xfrm>
            <a:off x="334566" y="438701"/>
            <a:ext cx="11593288" cy="4292600"/>
          </a:xfrm>
          <a:prstGeom prst="rect">
            <a:avLst/>
          </a:prstGeom>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just">
              <a:lnSpc>
                <a:spcPct val="150000"/>
              </a:lnSpc>
              <a:spcAft>
                <a:spcPct val="0"/>
              </a:spcAft>
            </a:pPr>
            <a:r>
              <a:rPr lang="en-US" altLang="zh-CN" sz="2600" b="1">
                <a:latin typeface="宋体" panose="02010600030101010101" pitchFamily="2" charset="-122"/>
              </a:rPr>
              <a:t>2.</a:t>
            </a:r>
            <a:r>
              <a:rPr lang="zh-CN" altLang="zh-CN" sz="2600" b="1">
                <a:latin typeface="宋体" panose="02010600030101010101" pitchFamily="2" charset="-122"/>
                <a:ea typeface="宋体" panose="02010600030101010101" pitchFamily="2" charset="-122"/>
              </a:rPr>
              <a:t>磁偏角的形成</a:t>
            </a:r>
            <a:endParaRPr lang="zh-CN" altLang="zh-CN" sz="2600" b="1">
              <a:latin typeface="宋体" panose="02010600030101010101" pitchFamily="2" charset="-122"/>
              <a:ea typeface="宋体" panose="02010600030101010101" pitchFamily="2" charset="-122"/>
            </a:endParaRPr>
          </a:p>
          <a:p>
            <a:pPr lvl="0" algn="just">
              <a:lnSpc>
                <a:spcPct val="150000"/>
              </a:lnSpc>
              <a:spcAft>
                <a:spcPct val="0"/>
              </a:spcAft>
            </a:pPr>
            <a:r>
              <a:rPr lang="zh-CN" altLang="zh-CN" sz="2600">
                <a:latin typeface="宋体" panose="02010600030101010101" pitchFamily="2" charset="-122"/>
                <a:ea typeface="宋体" panose="02010600030101010101" pitchFamily="2" charset="-122"/>
              </a:rPr>
              <a:t>磁偏角是小磁针的指向与正南、正北方向间的夹角，磁偏角的存在是因为地球的地理两极与地磁两极并不重合，小磁针静止时，它的两极分别指向地磁两极而不是地理两极</a:t>
            </a:r>
            <a:r>
              <a:rPr lang="en-US" altLang="zh-CN" sz="2600">
                <a:latin typeface="宋体" panose="02010600030101010101" pitchFamily="2" charset="-122"/>
              </a:rPr>
              <a:t>.</a:t>
            </a:r>
            <a:endParaRPr lang="zh-CN" altLang="zh-CN" sz="1000">
              <a:latin typeface="宋体" panose="02010600030101010101" pitchFamily="2" charset="-122"/>
              <a:ea typeface="宋体" panose="02010600030101010101" pitchFamily="2" charset="-122"/>
            </a:endParaRPr>
          </a:p>
          <a:p>
            <a:pPr lvl="0" algn="just">
              <a:lnSpc>
                <a:spcPct val="150000"/>
              </a:lnSpc>
              <a:spcAft>
                <a:spcPct val="0"/>
              </a:spcAft>
            </a:pPr>
            <a:r>
              <a:rPr lang="en-US" altLang="zh-CN" sz="2600" b="1">
                <a:latin typeface="宋体" panose="02010600030101010101" pitchFamily="2" charset="-122"/>
              </a:rPr>
              <a:t>3.</a:t>
            </a:r>
            <a:r>
              <a:rPr lang="zh-CN" altLang="zh-CN" sz="2600" b="1">
                <a:latin typeface="宋体" panose="02010600030101010101" pitchFamily="2" charset="-122"/>
                <a:ea typeface="宋体" panose="02010600030101010101" pitchFamily="2" charset="-122"/>
              </a:rPr>
              <a:t>地磁场的作用</a:t>
            </a:r>
            <a:endParaRPr lang="zh-CN" altLang="zh-CN" sz="2600" b="1">
              <a:latin typeface="宋体" panose="02010600030101010101" pitchFamily="2" charset="-122"/>
              <a:ea typeface="宋体" panose="02010600030101010101" pitchFamily="2" charset="-122"/>
            </a:endParaRPr>
          </a:p>
          <a:p>
            <a:pPr lvl="0" algn="just">
              <a:lnSpc>
                <a:spcPct val="150000"/>
              </a:lnSpc>
              <a:spcAft>
                <a:spcPct val="0"/>
              </a:spcAft>
            </a:pPr>
            <a:r>
              <a:rPr lang="zh-CN" altLang="zh-CN" sz="2600">
                <a:latin typeface="宋体" panose="02010600030101010101" pitchFamily="2" charset="-122"/>
                <a:ea typeface="宋体" panose="02010600030101010101" pitchFamily="2" charset="-122"/>
              </a:rPr>
              <a:t>由于磁场对运动电荷有力的作用，故射向地球的带电粒子的运动方向会发生变化，不能到达地面</a:t>
            </a:r>
            <a:r>
              <a:rPr lang="en-US" altLang="zh-CN" sz="2600">
                <a:latin typeface="宋体" panose="02010600030101010101" pitchFamily="2" charset="-122"/>
              </a:rPr>
              <a:t>.</a:t>
            </a:r>
            <a:r>
              <a:rPr lang="zh-CN" altLang="zh-CN" sz="2600">
                <a:latin typeface="宋体" panose="02010600030101010101" pitchFamily="2" charset="-122"/>
                <a:ea typeface="宋体" panose="02010600030101010101" pitchFamily="2" charset="-122"/>
              </a:rPr>
              <a:t>因此，地磁场对地球生命有保护作用</a:t>
            </a:r>
            <a:r>
              <a:rPr lang="en-US" altLang="zh-CN" sz="2600">
                <a:latin typeface="宋体" panose="02010600030101010101" pitchFamily="2" charset="-122"/>
              </a:rPr>
              <a:t>.</a:t>
            </a:r>
            <a:endParaRPr lang="zh-CN" altLang="zh-CN" sz="1000">
              <a:latin typeface="宋体" panose="02010600030101010101" pitchFamily="2" charset="-122"/>
              <a:ea typeface="宋体" panose="02010600030101010101" pitchFamily="2" charset="-122"/>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1" name="矩形 2"/>
          <p:cNvSpPr/>
          <p:nvPr>
            <p:custDataLst>
              <p:tags r:id="rId1"/>
            </p:custDataLst>
          </p:nvPr>
        </p:nvSpPr>
        <p:spPr>
          <a:xfrm>
            <a:off x="406574" y="483668"/>
            <a:ext cx="11377264" cy="4892675"/>
          </a:xfrm>
          <a:prstGeom prst="rect">
            <a:avLst/>
          </a:prstGeom>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just">
              <a:lnSpc>
                <a:spcPct val="150000"/>
              </a:lnSpc>
              <a:spcAft>
                <a:spcPct val="0"/>
              </a:spcAft>
            </a:pPr>
            <a:r>
              <a:rPr lang="zh-CN" altLang="en-US" sz="2600" b="1">
                <a:latin typeface="Times New Roman" panose="02020603050405020304" pitchFamily="18" charset="0"/>
                <a:ea typeface="宋体" panose="02010600030101010101" pitchFamily="2" charset="-122"/>
              </a:rPr>
              <a:t>【例】</a:t>
            </a:r>
            <a:r>
              <a:rPr lang="en-US" altLang="zh-CN" sz="2600" b="1">
                <a:latin typeface="Times New Roman" panose="02020603050405020304" pitchFamily="18" charset="0"/>
              </a:rPr>
              <a:t>(</a:t>
            </a:r>
            <a:r>
              <a:rPr lang="zh-CN" altLang="zh-CN" sz="2600" b="1">
                <a:latin typeface="Times New Roman" panose="02020603050405020304" pitchFamily="18" charset="0"/>
                <a:ea typeface="宋体" panose="02010600030101010101" pitchFamily="2" charset="-122"/>
              </a:rPr>
              <a:t>多选</a:t>
            </a:r>
            <a:r>
              <a:rPr lang="en-US" altLang="zh-CN" sz="2600" b="1">
                <a:latin typeface="Times New Roman" panose="02020603050405020304" pitchFamily="18" charset="0"/>
              </a:rPr>
              <a:t>)</a:t>
            </a:r>
            <a:r>
              <a:rPr lang="zh-CN" altLang="zh-CN" sz="2600" b="1">
                <a:latin typeface="Times New Roman" panose="02020603050405020304" pitchFamily="18" charset="0"/>
                <a:ea typeface="宋体" panose="02010600030101010101" pitchFamily="2" charset="-122"/>
              </a:rPr>
              <a:t>中国宋代科学家沈括在《梦溪笔谈》中最早记载了地磁偏角：</a:t>
            </a:r>
            <a:r>
              <a:rPr lang="en-US" altLang="zh-CN" sz="2600" b="1">
                <a:latin typeface="Times New Roman" panose="02020603050405020304" pitchFamily="18" charset="0"/>
              </a:rPr>
              <a:t>“</a:t>
            </a:r>
            <a:r>
              <a:rPr lang="zh-CN" altLang="zh-CN" sz="2600" b="1">
                <a:latin typeface="Times New Roman" panose="02020603050405020304" pitchFamily="18" charset="0"/>
                <a:ea typeface="宋体" panose="02010600030101010101" pitchFamily="2" charset="-122"/>
              </a:rPr>
              <a:t>以磁石磨针锋，则能指南，然常微偏东，不全南也</a:t>
            </a:r>
            <a:r>
              <a:rPr lang="en-US" altLang="zh-CN" sz="2600" b="1">
                <a:latin typeface="Times New Roman" panose="02020603050405020304" pitchFamily="18" charset="0"/>
              </a:rPr>
              <a:t>.”</a:t>
            </a:r>
            <a:r>
              <a:rPr lang="zh-CN" altLang="zh-CN" sz="2600" b="1">
                <a:latin typeface="Times New Roman" panose="02020603050405020304" pitchFamily="18" charset="0"/>
                <a:ea typeface="宋体" panose="02010600030101010101" pitchFamily="2" charset="-122"/>
              </a:rPr>
              <a:t>进一步研究表明，地球周围地磁场分布示意图如图</a:t>
            </a:r>
            <a:r>
              <a:rPr lang="en-US" altLang="zh-CN" sz="2600" b="1">
                <a:latin typeface="Times New Roman" panose="02020603050405020304" pitchFamily="18" charset="0"/>
              </a:rPr>
              <a:t>3.</a:t>
            </a:r>
            <a:r>
              <a:rPr lang="zh-CN" altLang="zh-CN" sz="2600" b="1">
                <a:latin typeface="Times New Roman" panose="02020603050405020304" pitchFamily="18" charset="0"/>
                <a:ea typeface="宋体" panose="02010600030101010101" pitchFamily="2" charset="-122"/>
              </a:rPr>
              <a:t>结合上述材料，下列说法正确的是（         ）</a:t>
            </a:r>
            <a:endParaRPr lang="zh-CN" altLang="zh-CN" sz="1000" b="1">
              <a:latin typeface="Times New Roman" panose="02020603050405020304" pitchFamily="18" charset="0"/>
              <a:ea typeface="宋体" panose="02010600030101010101" pitchFamily="2" charset="-122"/>
            </a:endParaRPr>
          </a:p>
          <a:p>
            <a:pPr lvl="0" algn="just">
              <a:lnSpc>
                <a:spcPct val="150000"/>
              </a:lnSpc>
              <a:spcAft>
                <a:spcPct val="0"/>
              </a:spcAft>
            </a:pPr>
            <a:r>
              <a:rPr lang="en-US" altLang="zh-CN" sz="2600" b="1">
                <a:latin typeface="Times New Roman" panose="02020603050405020304" pitchFamily="18" charset="0"/>
              </a:rPr>
              <a:t>A.</a:t>
            </a:r>
            <a:r>
              <a:rPr lang="zh-CN" altLang="zh-CN" sz="2600" b="1">
                <a:latin typeface="Times New Roman" panose="02020603050405020304" pitchFamily="18" charset="0"/>
                <a:ea typeface="宋体" panose="02010600030101010101" pitchFamily="2" charset="-122"/>
              </a:rPr>
              <a:t>地理南、北极与地磁场的南、北极不重合</a:t>
            </a:r>
            <a:endParaRPr lang="zh-CN" altLang="zh-CN" sz="1000" b="1">
              <a:latin typeface="Times New Roman" panose="02020603050405020304" pitchFamily="18" charset="0"/>
              <a:ea typeface="宋体" panose="02010600030101010101" pitchFamily="2" charset="-122"/>
            </a:endParaRPr>
          </a:p>
          <a:p>
            <a:pPr lvl="0" algn="just">
              <a:lnSpc>
                <a:spcPct val="150000"/>
              </a:lnSpc>
              <a:spcAft>
                <a:spcPct val="0"/>
              </a:spcAft>
            </a:pPr>
            <a:r>
              <a:rPr lang="en-US" altLang="zh-CN" sz="2600" b="1">
                <a:latin typeface="Times New Roman" panose="02020603050405020304" pitchFamily="18" charset="0"/>
              </a:rPr>
              <a:t>B.</a:t>
            </a:r>
            <a:r>
              <a:rPr lang="zh-CN" altLang="zh-CN" sz="2600" b="1">
                <a:latin typeface="Times New Roman" panose="02020603050405020304" pitchFamily="18" charset="0"/>
                <a:ea typeface="宋体" panose="02010600030101010101" pitchFamily="2" charset="-122"/>
              </a:rPr>
              <a:t>地球内部也存在磁场，地磁南极在地理北极附近</a:t>
            </a:r>
            <a:endParaRPr lang="zh-CN" altLang="zh-CN" sz="1000" b="1">
              <a:latin typeface="Times New Roman" panose="02020603050405020304" pitchFamily="18" charset="0"/>
              <a:ea typeface="宋体" panose="02010600030101010101" pitchFamily="2" charset="-122"/>
            </a:endParaRPr>
          </a:p>
          <a:p>
            <a:pPr lvl="0" algn="just">
              <a:lnSpc>
                <a:spcPct val="150000"/>
              </a:lnSpc>
              <a:spcAft>
                <a:spcPct val="0"/>
              </a:spcAft>
            </a:pPr>
            <a:r>
              <a:rPr lang="en-US" altLang="zh-CN" sz="2600" b="1">
                <a:latin typeface="Times New Roman" panose="02020603050405020304" pitchFamily="18" charset="0"/>
              </a:rPr>
              <a:t>C.</a:t>
            </a:r>
            <a:r>
              <a:rPr lang="zh-CN" altLang="zh-CN" sz="2600" b="1">
                <a:latin typeface="Times New Roman" panose="02020603050405020304" pitchFamily="18" charset="0"/>
                <a:ea typeface="宋体" panose="02010600030101010101" pitchFamily="2" charset="-122"/>
              </a:rPr>
              <a:t>地球表面任意位置的地磁场方向都与地面平行</a:t>
            </a:r>
            <a:endParaRPr lang="zh-CN" altLang="zh-CN" sz="1000" b="1">
              <a:latin typeface="Times New Roman" panose="02020603050405020304" pitchFamily="18" charset="0"/>
              <a:ea typeface="宋体" panose="02010600030101010101" pitchFamily="2" charset="-122"/>
            </a:endParaRPr>
          </a:p>
          <a:p>
            <a:pPr lvl="0" algn="just">
              <a:lnSpc>
                <a:spcPct val="150000"/>
              </a:lnSpc>
              <a:spcAft>
                <a:spcPct val="0"/>
              </a:spcAft>
            </a:pPr>
            <a:r>
              <a:rPr lang="en-US" altLang="zh-CN" sz="2600" b="1">
                <a:latin typeface="Times New Roman" panose="02020603050405020304" pitchFamily="18" charset="0"/>
              </a:rPr>
              <a:t>D.</a:t>
            </a:r>
            <a:r>
              <a:rPr lang="zh-CN" altLang="zh-CN" sz="2600" b="1">
                <a:latin typeface="Times New Roman" panose="02020603050405020304" pitchFamily="18" charset="0"/>
                <a:ea typeface="宋体" panose="02010600030101010101" pitchFamily="2" charset="-122"/>
              </a:rPr>
              <a:t>地球表面的磁场的竖直分量在南半球垂直于地面向</a:t>
            </a:r>
            <a:endParaRPr lang="en-US" altLang="zh-CN" sz="2600" b="1">
              <a:latin typeface="Times New Roman" panose="02020603050405020304" pitchFamily="18" charset="0"/>
            </a:endParaRPr>
          </a:p>
          <a:p>
            <a:pPr lvl="0" algn="just">
              <a:lnSpc>
                <a:spcPct val="150000"/>
              </a:lnSpc>
              <a:spcAft>
                <a:spcPct val="0"/>
              </a:spcAft>
            </a:pPr>
            <a:r>
              <a:rPr lang="en-US" altLang="zh-CN" sz="2600" b="1">
                <a:latin typeface="Times New Roman" panose="02020603050405020304" pitchFamily="18" charset="0"/>
              </a:rPr>
              <a:t>    </a:t>
            </a:r>
            <a:r>
              <a:rPr lang="zh-CN" altLang="zh-CN" sz="2600" b="1">
                <a:latin typeface="Times New Roman" panose="02020603050405020304" pitchFamily="18" charset="0"/>
                <a:ea typeface="宋体" panose="02010600030101010101" pitchFamily="2" charset="-122"/>
              </a:rPr>
              <a:t>上，在北半球垂直于地面向下</a:t>
            </a:r>
            <a:endParaRPr lang="zh-CN" altLang="zh-CN" sz="1000" b="1">
              <a:latin typeface="Times New Roman" panose="02020603050405020304" pitchFamily="18" charset="0"/>
              <a:ea typeface="宋体" panose="02010600030101010101" pitchFamily="2" charset="-122"/>
            </a:endParaRPr>
          </a:p>
        </p:txBody>
      </p:sp>
      <p:pic>
        <p:nvPicPr>
          <p:cNvPr id="35842" name="Picture 2" descr="4"/>
          <p:cNvPicPr/>
          <p:nvPr>
            <p:custDataLst>
              <p:tags r:id="rId2"/>
            </p:custDataLst>
          </p:nvPr>
        </p:nvPicPr>
        <p:blipFill>
          <a:blip r:embed="rId3">
            <a:clrChange>
              <a:clrFrom>
                <a:srgbClr val="FFFFFF"/>
              </a:clrFrom>
              <a:clrTo>
                <a:srgbClr val="FFFFFF">
                  <a:alpha val="0"/>
                </a:srgbClr>
              </a:clrTo>
            </a:clrChange>
          </a:blip>
          <a:stretch>
            <a:fillRect/>
          </a:stretch>
        </p:blipFill>
        <p:spPr>
          <a:xfrm>
            <a:off x="8543925" y="2211388"/>
            <a:ext cx="2808288" cy="2438400"/>
          </a:xfrm>
          <a:prstGeom prst="rect">
            <a:avLst/>
          </a:prstGeom>
          <a:noFill/>
          <a:ln>
            <a:noFill/>
            <a:miter lim="800000"/>
            <a:headEnd/>
            <a:tailEnd/>
          </a:ln>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5" name="矩形 8"/>
          <p:cNvSpPr/>
          <p:nvPr>
            <p:custDataLst>
              <p:tags r:id="rId1"/>
            </p:custDataLst>
          </p:nvPr>
        </p:nvSpPr>
        <p:spPr>
          <a:xfrm>
            <a:off x="444500" y="239712"/>
            <a:ext cx="11410950" cy="2492375"/>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just">
              <a:lnSpc>
                <a:spcPct val="150000"/>
              </a:lnSpc>
              <a:spcAft>
                <a:spcPct val="0"/>
              </a:spcAft>
            </a:pPr>
            <a:r>
              <a:rPr lang="zh-CN" altLang="zh-CN" sz="2600">
                <a:solidFill>
                  <a:srgbClr val="FF0000"/>
                </a:solidFill>
                <a:latin typeface="Times New Roman" panose="02020603050405020304" pitchFamily="18" charset="0"/>
                <a:ea typeface="宋体" panose="02010600030101010101" pitchFamily="2" charset="-122"/>
              </a:rPr>
              <a:t>【解析】地球为一巨大的磁体，地磁场的南、北极在地理上的北极和南极附近，两极并不重合；且地球内部也存在磁场，只有赤道正上方磁场的方向才与地面平行；地磁场的竖直分量在南半球垂直地面向上，在北半球垂直地面向下，</a:t>
            </a:r>
            <a:r>
              <a:rPr lang="en-US" altLang="zh-CN" sz="2600">
                <a:solidFill>
                  <a:srgbClr val="FF0000"/>
                </a:solidFill>
                <a:latin typeface="Times New Roman" panose="02020603050405020304" pitchFamily="18" charset="0"/>
              </a:rPr>
              <a:t>C</a:t>
            </a:r>
            <a:r>
              <a:rPr lang="zh-CN" altLang="zh-CN" sz="2600">
                <a:solidFill>
                  <a:srgbClr val="FF0000"/>
                </a:solidFill>
                <a:latin typeface="Times New Roman" panose="02020603050405020304" pitchFamily="18" charset="0"/>
                <a:ea typeface="宋体" panose="02010600030101010101" pitchFamily="2" charset="-122"/>
              </a:rPr>
              <a:t>错误，</a:t>
            </a:r>
            <a:r>
              <a:rPr lang="en-US" altLang="zh-CN" sz="2600">
                <a:solidFill>
                  <a:srgbClr val="FF0000"/>
                </a:solidFill>
                <a:latin typeface="Times New Roman" panose="02020603050405020304" pitchFamily="18" charset="0"/>
              </a:rPr>
              <a:t>A</a:t>
            </a:r>
            <a:r>
              <a:rPr lang="zh-CN" altLang="zh-CN" sz="2600">
                <a:solidFill>
                  <a:srgbClr val="FF0000"/>
                </a:solidFill>
                <a:latin typeface="Times New Roman" panose="02020603050405020304" pitchFamily="18" charset="0"/>
                <a:ea typeface="宋体" panose="02010600030101010101" pitchFamily="2" charset="-122"/>
              </a:rPr>
              <a:t>、</a:t>
            </a:r>
            <a:r>
              <a:rPr lang="en-US" altLang="zh-CN" sz="2600">
                <a:solidFill>
                  <a:srgbClr val="FF0000"/>
                </a:solidFill>
                <a:latin typeface="Times New Roman" panose="02020603050405020304" pitchFamily="18" charset="0"/>
              </a:rPr>
              <a:t>B</a:t>
            </a:r>
            <a:r>
              <a:rPr lang="zh-CN" altLang="zh-CN" sz="2600">
                <a:solidFill>
                  <a:srgbClr val="FF0000"/>
                </a:solidFill>
                <a:latin typeface="Times New Roman" panose="02020603050405020304" pitchFamily="18" charset="0"/>
                <a:ea typeface="宋体" panose="02010600030101010101" pitchFamily="2" charset="-122"/>
              </a:rPr>
              <a:t>、</a:t>
            </a:r>
            <a:r>
              <a:rPr lang="en-US" altLang="zh-CN" sz="2600">
                <a:solidFill>
                  <a:srgbClr val="FF0000"/>
                </a:solidFill>
                <a:latin typeface="Times New Roman" panose="02020603050405020304" pitchFamily="18" charset="0"/>
              </a:rPr>
              <a:t>D</a:t>
            </a:r>
            <a:r>
              <a:rPr lang="zh-CN" altLang="zh-CN" sz="2600">
                <a:solidFill>
                  <a:srgbClr val="FF0000"/>
                </a:solidFill>
                <a:latin typeface="Times New Roman" panose="02020603050405020304" pitchFamily="18" charset="0"/>
                <a:ea typeface="宋体" panose="02010600030101010101" pitchFamily="2" charset="-122"/>
              </a:rPr>
              <a:t>正确</a:t>
            </a:r>
            <a:r>
              <a:rPr lang="en-US" altLang="zh-CN" sz="2600">
                <a:solidFill>
                  <a:srgbClr val="FF0000"/>
                </a:solidFill>
                <a:latin typeface="Times New Roman" panose="02020603050405020304" pitchFamily="18" charset="0"/>
              </a:rPr>
              <a:t>.</a:t>
            </a:r>
            <a:endParaRPr lang="en-US" altLang="zh-CN" sz="2600">
              <a:solidFill>
                <a:srgbClr val="FF0000"/>
              </a:solidFill>
              <a:latin typeface="Times New Roman" panose="02020603050405020304" pitchFamily="18" charset="0"/>
            </a:endParaRPr>
          </a:p>
        </p:txBody>
      </p:sp>
      <p:pic>
        <p:nvPicPr>
          <p:cNvPr id="36866" name="Picture 2" descr="4"/>
          <p:cNvPicPr/>
          <p:nvPr>
            <p:custDataLst>
              <p:tags r:id="rId2"/>
            </p:custDataLst>
          </p:nvPr>
        </p:nvPicPr>
        <p:blipFill>
          <a:blip r:embed="rId3">
            <a:clrChange>
              <a:clrFrom>
                <a:srgbClr val="FFFFFF"/>
              </a:clrFrom>
              <a:clrTo>
                <a:srgbClr val="FFFFFF">
                  <a:alpha val="0"/>
                </a:srgbClr>
              </a:clrTo>
            </a:clrChange>
          </a:blip>
          <a:stretch>
            <a:fillRect/>
          </a:stretch>
        </p:blipFill>
        <p:spPr>
          <a:xfrm>
            <a:off x="4691062" y="2555875"/>
            <a:ext cx="2808288" cy="2436812"/>
          </a:xfrm>
          <a:prstGeom prst="rect">
            <a:avLst/>
          </a:prstGeom>
          <a:noFill/>
          <a:ln>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additive="base">
                                        <p:cTn id="6" dur="1" fill="hold">
                                          <p:stCondLst>
                                            <p:cond delay="0"/>
                                          </p:stCondLst>
                                        </p:cTn>
                                        <p:tgtEl>
                                          <p:spTgt spid="36865">
                                            <p:txEl>
                                              <p:pRg st="0" end="0"/>
                                            </p:txEl>
                                          </p:spTgt>
                                        </p:tgtEl>
                                        <p:attrNameLst>
                                          <p:attrName>style.visibility</p:attrName>
                                        </p:attrNameLst>
                                      </p:cBhvr>
                                      <p:to>
                                        <p:strVal val="visible"/>
                                      </p:to>
                                    </p:set>
                                    <p:animEffect transition="in" filter="blinds(horizontal)">
                                      <p:cBhvr additive="base">
                                        <p:cTn id="7" dur="750" fill="hold"/>
                                        <p:tgtEl>
                                          <p:spTgt spid="36865">
                                            <p:txEl>
                                              <p:pRg st="0" end="0"/>
                                            </p:txEl>
                                          </p:spTgt>
                                        </p:tgtEl>
                                      </p:cBhvr>
                                    </p:animEffect>
                                  </p:childTnLst>
                                </p:cTn>
                              </p:par>
                              <p:par>
                                <p:cTn id="8" presetID="3" presetClass="entr" presetSubtype="10" fill="hold" nodeType="withEffect">
                                  <p:stCondLst>
                                    <p:cond delay="0"/>
                                  </p:stCondLst>
                                  <p:childTnLst>
                                    <p:set>
                                      <p:cBhvr additive="base">
                                        <p:cTn id="9" dur="1" fill="hold">
                                          <p:stCondLst>
                                            <p:cond delay="0"/>
                                          </p:stCondLst>
                                        </p:cTn>
                                        <p:tgtEl>
                                          <p:spTgt spid="36866"/>
                                        </p:tgtEl>
                                        <p:attrNameLst>
                                          <p:attrName>style.visibility</p:attrName>
                                        </p:attrNameLst>
                                      </p:cBhvr>
                                      <p:to>
                                        <p:strVal val="visible"/>
                                      </p:to>
                                    </p:set>
                                    <p:animEffect transition="in" filter="blinds(horizontal)">
                                      <p:cBhvr additive="base">
                                        <p:cTn id="10" dur="750" fill="hold"/>
                                        <p:tgtEl>
                                          <p:spTgt spid="36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Text Box 2"/>
          <p:cNvSpPr txBox="1">
            <a:spLocks noChangeArrowheads="1"/>
          </p:cNvSpPr>
          <p:nvPr>
            <p:custDataLst>
              <p:tags r:id="rId1"/>
            </p:custDataLst>
          </p:nvPr>
        </p:nvSpPr>
        <p:spPr bwMode="auto">
          <a:xfrm>
            <a:off x="708025" y="985838"/>
            <a:ext cx="7002463"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20000"/>
              </a:lnSpc>
            </a:pPr>
            <a:r>
              <a:rPr lang="zh-CN" altLang="en-US" sz="2800" b="1">
                <a:solidFill>
                  <a:srgbClr val="FF0000"/>
                </a:solidFill>
                <a:latin typeface="宋体" panose="02010600030101010101" pitchFamily="2" charset="-122"/>
                <a:ea typeface="宋体" panose="02010600030101010101" pitchFamily="2" charset="-122"/>
              </a:rPr>
              <a:t>电磁炉</a:t>
            </a:r>
            <a:r>
              <a:rPr lang="zh-CN" altLang="en-US" sz="2800" b="1">
                <a:latin typeface="宋体" panose="02010600030101010101" pitchFamily="2" charset="-122"/>
                <a:ea typeface="宋体" panose="02010600030101010101" pitchFamily="2" charset="-122"/>
              </a:rPr>
              <a:t>采用磁场感应电流（又称为涡流）的加热原理，通过电子线路板组成部分产生交变磁场、当用含铁质锅具底部放置炉面时，锅具即切割交变磁感线而在锅具底部金属部分产生交变的电流（即涡流），涡流使锅具铁分子高速无规则运动，分子互相碰撞、摩擦而产生热能使器具本身自行高速发热，用来加热和烹饪食物。 </a:t>
            </a:r>
            <a:endParaRPr lang="zh-CN" altLang="en-US" sz="2800" b="1">
              <a:latin typeface="宋体" panose="02010600030101010101" pitchFamily="2" charset="-122"/>
              <a:ea typeface="宋体" panose="02010600030101010101" pitchFamily="2" charset="-122"/>
            </a:endParaRPr>
          </a:p>
        </p:txBody>
      </p:sp>
      <p:pic>
        <p:nvPicPr>
          <p:cNvPr id="7171" name="Picture 3" descr="liDH5ocR1GzR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bwMode="auto">
          <a:xfrm>
            <a:off x="8286750" y="4070350"/>
            <a:ext cx="35718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descr="24963"/>
          <p:cNvPicPr>
            <a:picLocks noChangeAspect="1" noChangeArrowheads="1"/>
          </p:cNvPicPr>
          <p:nvPr>
            <p:custDataLst>
              <p:tags r:id="rId4"/>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889" t="4085" r="2896" b="4309"/>
          <a:stretch>
            <a:fillRect/>
          </a:stretch>
        </p:blipFill>
        <p:spPr bwMode="auto">
          <a:xfrm>
            <a:off x="8224838" y="433388"/>
            <a:ext cx="3633787"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slide(fromLeft)">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slide(fromRight)">
                                      <p:cBhvr>
                                        <p:cTn id="12" dur="500"/>
                                        <p:tgtEl>
                                          <p:spTgt spid="7171"/>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7170">
                                            <p:txEl>
                                              <p:pRg st="0" end="0"/>
                                            </p:txEl>
                                          </p:spTgt>
                                        </p:tgtEl>
                                        <p:attrNameLst>
                                          <p:attrName>style.visibility</p:attrName>
                                        </p:attrNameLst>
                                      </p:cBhvr>
                                      <p:to>
                                        <p:strVal val="visible"/>
                                      </p:to>
                                    </p:set>
                                    <p:anim calcmode="lin" valueType="num">
                                      <p:cBhvr>
                                        <p:cTn id="17" dur="500" fill="hold"/>
                                        <p:tgtEl>
                                          <p:spTgt spid="7170">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7170">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8" name="Rectangle 2"/>
          <p:cNvSpPr/>
          <p:nvPr>
            <p:custDataLst>
              <p:tags r:id="rId1"/>
            </p:custDataLst>
          </p:nvPr>
        </p:nvSpPr>
        <p:spPr>
          <a:xfrm>
            <a:off x="1331912" y="2681288"/>
            <a:ext cx="1227138" cy="1293812"/>
          </a:xfrm>
          <a:prstGeom prst="rect">
            <a:avLst/>
          </a:prstGeom>
          <a:noFill/>
          <a:ln>
            <a:noFill/>
            <a:miter lim="800000"/>
          </a:ln>
        </p:spPr>
        <p:txBody>
          <a:bodyPr wrap="square" lIns="0" tIns="0" rIns="0" bIns="0"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eaLnBrk="0" hangingPunct="0">
              <a:lnSpc>
                <a:spcPct val="150000"/>
              </a:lnSpc>
            </a:pPr>
            <a:r>
              <a:rPr lang="zh-CN" altLang="en-US" sz="2800">
                <a:latin typeface="Arial" panose="020B0604020202020204" pitchFamily="34" charset="0"/>
                <a:ea typeface="黑体" panose="02010609060101010101" pitchFamily="49" charset="-122"/>
              </a:rPr>
              <a:t>磁现象</a:t>
            </a:r>
            <a:endParaRPr lang="zh-CN" altLang="en-US" sz="2800">
              <a:latin typeface="Arial" panose="020B0604020202020204" pitchFamily="34" charset="0"/>
              <a:ea typeface="黑体" panose="02010609060101010101" pitchFamily="49" charset="-122"/>
            </a:endParaRPr>
          </a:p>
          <a:p>
            <a:pPr lvl="0" eaLnBrk="0" hangingPunct="0">
              <a:lnSpc>
                <a:spcPct val="150000"/>
              </a:lnSpc>
            </a:pPr>
            <a:r>
              <a:rPr lang="zh-CN" altLang="en-US" sz="2800">
                <a:latin typeface="Arial" panose="020B0604020202020204" pitchFamily="34" charset="0"/>
                <a:ea typeface="黑体" panose="02010609060101010101" pitchFamily="49" charset="-122"/>
              </a:rPr>
              <a:t>和磁场</a:t>
            </a:r>
            <a:endParaRPr lang="zh-CN" altLang="en-US" sz="2800">
              <a:latin typeface="Arial" panose="020B0604020202020204" pitchFamily="34" charset="0"/>
              <a:ea typeface="黑体" panose="02010609060101010101" pitchFamily="49" charset="-122"/>
            </a:endParaRPr>
          </a:p>
        </p:txBody>
      </p:sp>
      <p:sp>
        <p:nvSpPr>
          <p:cNvPr id="38919" name="Rectangle 3"/>
          <p:cNvSpPr/>
          <p:nvPr>
            <p:custDataLst>
              <p:tags r:id="rId2"/>
            </p:custDataLst>
          </p:nvPr>
        </p:nvSpPr>
        <p:spPr>
          <a:xfrm>
            <a:off x="3205162" y="1519238"/>
            <a:ext cx="1533525" cy="646112"/>
          </a:xfrm>
          <a:prstGeom prst="rect">
            <a:avLst/>
          </a:prstGeom>
          <a:noFill/>
          <a:ln>
            <a:noFill/>
            <a:miter lim="800000"/>
          </a:ln>
        </p:spPr>
        <p:txBody>
          <a:bodyPr wrap="square" lIns="0" tIns="0" rIns="0" bIns="0"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eaLnBrk="0" hangingPunct="0">
              <a:lnSpc>
                <a:spcPct val="150000"/>
              </a:lnSpc>
            </a:pPr>
            <a:r>
              <a:rPr lang="zh-CN" altLang="en-US" sz="2800">
                <a:latin typeface="Arial" panose="020B0604020202020204" pitchFamily="34" charset="0"/>
                <a:ea typeface="黑体" panose="02010609060101010101" pitchFamily="49" charset="-122"/>
              </a:rPr>
              <a:t>磁现象</a:t>
            </a:r>
            <a:endParaRPr lang="zh-CN" altLang="en-US" sz="2800">
              <a:latin typeface="Arial" panose="020B0604020202020204" pitchFamily="34" charset="0"/>
              <a:ea typeface="黑体" panose="02010609060101010101" pitchFamily="49" charset="-122"/>
            </a:endParaRPr>
          </a:p>
        </p:txBody>
      </p:sp>
      <p:sp>
        <p:nvSpPr>
          <p:cNvPr id="38920" name="Rectangle 4"/>
          <p:cNvSpPr/>
          <p:nvPr>
            <p:custDataLst>
              <p:tags r:id="rId3"/>
            </p:custDataLst>
          </p:nvPr>
        </p:nvSpPr>
        <p:spPr>
          <a:xfrm>
            <a:off x="3205162" y="2755900"/>
            <a:ext cx="1430338" cy="646112"/>
          </a:xfrm>
          <a:prstGeom prst="rect">
            <a:avLst/>
          </a:prstGeom>
          <a:noFill/>
          <a:ln>
            <a:noFill/>
            <a:miter lim="800000"/>
          </a:ln>
        </p:spPr>
        <p:txBody>
          <a:bodyPr wrap="square" lIns="0" tIns="0" rIns="0" bIns="0"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eaLnBrk="0" hangingPunct="0">
              <a:lnSpc>
                <a:spcPct val="150000"/>
              </a:lnSpc>
            </a:pPr>
            <a:r>
              <a:rPr lang="zh-CN" altLang="en-US" sz="2800">
                <a:latin typeface="Arial" panose="020B0604020202020204" pitchFamily="34" charset="0"/>
                <a:ea typeface="黑体" panose="02010609060101010101" pitchFamily="49" charset="-122"/>
              </a:rPr>
              <a:t>磁   场</a:t>
            </a:r>
            <a:endParaRPr lang="zh-CN" altLang="en-US" sz="2800">
              <a:latin typeface="Arial" panose="020B0604020202020204" pitchFamily="34" charset="0"/>
              <a:ea typeface="黑体" panose="02010609060101010101" pitchFamily="49" charset="-122"/>
            </a:endParaRPr>
          </a:p>
        </p:txBody>
      </p:sp>
      <p:sp>
        <p:nvSpPr>
          <p:cNvPr id="38921" name="Rectangle 5"/>
          <p:cNvSpPr/>
          <p:nvPr>
            <p:custDataLst>
              <p:tags r:id="rId4"/>
            </p:custDataLst>
          </p:nvPr>
        </p:nvSpPr>
        <p:spPr>
          <a:xfrm>
            <a:off x="3281362" y="4452938"/>
            <a:ext cx="1431925" cy="646112"/>
          </a:xfrm>
          <a:prstGeom prst="rect">
            <a:avLst/>
          </a:prstGeom>
          <a:noFill/>
          <a:ln>
            <a:noFill/>
            <a:miter lim="800000"/>
          </a:ln>
        </p:spPr>
        <p:txBody>
          <a:bodyPr wrap="square" lIns="0" tIns="0" rIns="0" bIns="0"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eaLnBrk="0" hangingPunct="0">
              <a:lnSpc>
                <a:spcPct val="150000"/>
              </a:lnSpc>
            </a:pPr>
            <a:r>
              <a:rPr lang="zh-CN" altLang="en-US" sz="2800">
                <a:latin typeface="Arial" panose="020B0604020202020204" pitchFamily="34" charset="0"/>
                <a:ea typeface="黑体" panose="02010609060101010101" pitchFamily="49" charset="-122"/>
              </a:rPr>
              <a:t>地磁场</a:t>
            </a:r>
            <a:endParaRPr lang="zh-CN" altLang="en-US" sz="2800">
              <a:latin typeface="Arial" panose="020B0604020202020204" pitchFamily="34" charset="0"/>
              <a:ea typeface="黑体" panose="02010609060101010101" pitchFamily="49" charset="-122"/>
            </a:endParaRPr>
          </a:p>
        </p:txBody>
      </p:sp>
      <p:sp>
        <p:nvSpPr>
          <p:cNvPr id="38922" name="Rectangle 6"/>
          <p:cNvSpPr/>
          <p:nvPr>
            <p:custDataLst>
              <p:tags r:id="rId5"/>
            </p:custDataLst>
          </p:nvPr>
        </p:nvSpPr>
        <p:spPr>
          <a:xfrm>
            <a:off x="5068888" y="1143000"/>
            <a:ext cx="5081588" cy="1384300"/>
          </a:xfrm>
          <a:prstGeom prst="rect">
            <a:avLst/>
          </a:prstGeom>
          <a:noFill/>
          <a:ln>
            <a:noFill/>
            <a:miter lim="800000"/>
          </a:ln>
        </p:spPr>
        <p:txBody>
          <a:bodyPr wrap="square" lIns="0" tIns="0" rIns="0" bIns="0"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eaLnBrk="0" hangingPunct="0">
              <a:lnSpc>
                <a:spcPts val="3700"/>
              </a:lnSpc>
            </a:pPr>
            <a:r>
              <a:rPr lang="zh-CN" altLang="en-US" sz="2800">
                <a:latin typeface="Arial" panose="020B0604020202020204" pitchFamily="34" charset="0"/>
                <a:ea typeface="黑体" panose="02010609060101010101" pitchFamily="49" charset="-122"/>
              </a:rPr>
              <a:t>磁体间的作用</a:t>
            </a:r>
            <a:endParaRPr lang="zh-CN" altLang="en-US" sz="2800">
              <a:latin typeface="Arial" panose="020B0604020202020204" pitchFamily="34" charset="0"/>
              <a:ea typeface="黑体" panose="02010609060101010101" pitchFamily="49" charset="-122"/>
            </a:endParaRPr>
          </a:p>
          <a:p>
            <a:pPr lvl="0" eaLnBrk="0" hangingPunct="0">
              <a:lnSpc>
                <a:spcPts val="3700"/>
              </a:lnSpc>
            </a:pPr>
            <a:r>
              <a:rPr lang="zh-CN" altLang="en-US" sz="2800">
                <a:latin typeface="Arial" panose="020B0604020202020204" pitchFamily="34" charset="0"/>
                <a:ea typeface="黑体" panose="02010609060101010101" pitchFamily="49" charset="-122"/>
              </a:rPr>
              <a:t>磁体与电流间作用</a:t>
            </a:r>
            <a:endParaRPr lang="zh-CN" altLang="en-US" sz="2800">
              <a:latin typeface="Arial" panose="020B0604020202020204" pitchFamily="34" charset="0"/>
              <a:ea typeface="黑体" panose="02010609060101010101" pitchFamily="49" charset="-122"/>
            </a:endParaRPr>
          </a:p>
          <a:p>
            <a:pPr lvl="0" eaLnBrk="0" hangingPunct="0">
              <a:lnSpc>
                <a:spcPts val="3700"/>
              </a:lnSpc>
            </a:pPr>
            <a:r>
              <a:rPr lang="zh-CN" altLang="en-US" sz="2800">
                <a:latin typeface="Arial" panose="020B0604020202020204" pitchFamily="34" charset="0"/>
                <a:ea typeface="黑体" panose="02010609060101010101" pitchFamily="49" charset="-122"/>
              </a:rPr>
              <a:t>电流与电流间作用</a:t>
            </a:r>
            <a:endParaRPr lang="zh-CN" altLang="en-US" sz="2800">
              <a:latin typeface="Arial" panose="020B0604020202020204" pitchFamily="34" charset="0"/>
              <a:ea typeface="黑体" panose="02010609060101010101" pitchFamily="49" charset="-122"/>
            </a:endParaRPr>
          </a:p>
        </p:txBody>
      </p:sp>
      <p:sp>
        <p:nvSpPr>
          <p:cNvPr id="38923" name="Rectangle 7"/>
          <p:cNvSpPr/>
          <p:nvPr>
            <p:custDataLst>
              <p:tags r:id="rId6"/>
            </p:custDataLst>
          </p:nvPr>
        </p:nvSpPr>
        <p:spPr>
          <a:xfrm>
            <a:off x="5116512" y="2497138"/>
            <a:ext cx="4548188" cy="1539875"/>
          </a:xfrm>
          <a:prstGeom prst="rect">
            <a:avLst/>
          </a:prstGeom>
          <a:noFill/>
          <a:ln>
            <a:noFill/>
            <a:miter lim="800000"/>
          </a:ln>
        </p:spPr>
        <p:txBody>
          <a:bodyPr wrap="square" lIns="0" tIns="0" rIns="0" bIns="0"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eaLnBrk="0" hangingPunct="0">
              <a:lnSpc>
                <a:spcPts val="4000"/>
              </a:lnSpc>
            </a:pPr>
            <a:r>
              <a:rPr lang="zh-CN" altLang="en-US" sz="2800">
                <a:latin typeface="Arial" panose="020B0604020202020204" pitchFamily="34" charset="0"/>
                <a:ea typeface="黑体" panose="02010609060101010101" pitchFamily="49" charset="-122"/>
              </a:rPr>
              <a:t>定义：</a:t>
            </a:r>
            <a:endParaRPr lang="zh-CN" altLang="en-US" sz="2800">
              <a:latin typeface="Arial" panose="020B0604020202020204" pitchFamily="34" charset="0"/>
              <a:ea typeface="黑体" panose="02010609060101010101" pitchFamily="49" charset="-122"/>
            </a:endParaRPr>
          </a:p>
          <a:p>
            <a:pPr lvl="0" eaLnBrk="0" hangingPunct="0">
              <a:lnSpc>
                <a:spcPts val="4000"/>
              </a:lnSpc>
            </a:pPr>
            <a:r>
              <a:rPr lang="zh-CN" altLang="en-US" sz="2800">
                <a:latin typeface="Arial" panose="020B0604020202020204" pitchFamily="34" charset="0"/>
                <a:ea typeface="黑体" panose="02010609060101010101" pitchFamily="49" charset="-122"/>
              </a:rPr>
              <a:t>特点：对放入其中的磁极和</a:t>
            </a:r>
            <a:endParaRPr lang="zh-CN" altLang="en-US" sz="2800">
              <a:latin typeface="Arial" panose="020B0604020202020204" pitchFamily="34" charset="0"/>
              <a:ea typeface="黑体" panose="02010609060101010101" pitchFamily="49" charset="-122"/>
            </a:endParaRPr>
          </a:p>
          <a:p>
            <a:pPr lvl="0" eaLnBrk="0" hangingPunct="0">
              <a:lnSpc>
                <a:spcPts val="4000"/>
              </a:lnSpc>
            </a:pPr>
            <a:r>
              <a:rPr lang="zh-CN" altLang="en-US" sz="2800">
                <a:latin typeface="Arial" panose="020B0604020202020204" pitchFamily="34" charset="0"/>
                <a:ea typeface="黑体" panose="02010609060101010101" pitchFamily="49" charset="-122"/>
              </a:rPr>
              <a:t>           电流产生力的作用</a:t>
            </a:r>
            <a:endParaRPr lang="zh-CN" altLang="en-US" sz="2800">
              <a:latin typeface="Arial" panose="020B0604020202020204" pitchFamily="34" charset="0"/>
              <a:ea typeface="黑体" panose="02010609060101010101" pitchFamily="49" charset="-122"/>
            </a:endParaRPr>
          </a:p>
        </p:txBody>
      </p:sp>
      <p:sp>
        <p:nvSpPr>
          <p:cNvPr id="38924" name="Rectangle 8"/>
          <p:cNvSpPr/>
          <p:nvPr>
            <p:custDataLst>
              <p:tags r:id="rId7"/>
            </p:custDataLst>
          </p:nvPr>
        </p:nvSpPr>
        <p:spPr>
          <a:xfrm>
            <a:off x="4727575" y="4037012"/>
            <a:ext cx="7115175" cy="2584450"/>
          </a:xfrm>
          <a:prstGeom prst="rect">
            <a:avLst/>
          </a:prstGeom>
          <a:noFill/>
          <a:ln>
            <a:noFill/>
            <a:miter lim="800000"/>
          </a:ln>
        </p:spPr>
        <p:txBody>
          <a:bodyPr wrap="square" lIns="0" tIns="0" rIns="0" bIns="0"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eaLnBrk="0" hangingPunct="0">
              <a:lnSpc>
                <a:spcPct val="150000"/>
              </a:lnSpc>
            </a:pPr>
            <a:r>
              <a:rPr lang="zh-CN" altLang="en-US" sz="2800">
                <a:latin typeface="Arial" panose="020B0604020202020204" pitchFamily="34" charset="0"/>
                <a:ea typeface="黑体" panose="02010609060101010101" pitchFamily="49" charset="-122"/>
              </a:rPr>
              <a:t>地磁两极与地理两极关系</a:t>
            </a:r>
            <a:endParaRPr lang="zh-CN" altLang="en-US" sz="2800">
              <a:latin typeface="Arial" panose="020B0604020202020204" pitchFamily="34" charset="0"/>
              <a:ea typeface="黑体" panose="02010609060101010101" pitchFamily="49" charset="-122"/>
            </a:endParaRPr>
          </a:p>
          <a:p>
            <a:pPr lvl="0" eaLnBrk="0" hangingPunct="0">
              <a:lnSpc>
                <a:spcPct val="150000"/>
              </a:lnSpc>
            </a:pPr>
            <a:r>
              <a:rPr lang="zh-CN" altLang="en-US" sz="2800">
                <a:latin typeface="Arial" panose="020B0604020202020204" pitchFamily="34" charset="0"/>
                <a:ea typeface="黑体" panose="02010609060101010101" pitchFamily="49" charset="-122"/>
              </a:rPr>
              <a:t>磁偏角</a:t>
            </a:r>
            <a:endParaRPr lang="zh-CN" altLang="en-US" sz="2800">
              <a:latin typeface="Arial" panose="020B0604020202020204" pitchFamily="34" charset="0"/>
              <a:ea typeface="黑体" panose="02010609060101010101" pitchFamily="49" charset="-122"/>
            </a:endParaRPr>
          </a:p>
          <a:p>
            <a:pPr lvl="0" eaLnBrk="0" hangingPunct="0">
              <a:lnSpc>
                <a:spcPct val="150000"/>
              </a:lnSpc>
            </a:pPr>
            <a:r>
              <a:rPr lang="zh-CN" altLang="en-US" sz="2800">
                <a:latin typeface="Arial" panose="020B0604020202020204" pitchFamily="34" charset="0"/>
                <a:ea typeface="黑体" panose="02010609060101010101" pitchFamily="49" charset="-122"/>
              </a:rPr>
              <a:t>指南针原理：与电磁场的作用，同名磁极  </a:t>
            </a:r>
            <a:endParaRPr lang="zh-CN" altLang="en-US" sz="2800">
              <a:latin typeface="Arial" panose="020B0604020202020204" pitchFamily="34" charset="0"/>
              <a:ea typeface="黑体" panose="02010609060101010101" pitchFamily="49" charset="-122"/>
            </a:endParaRPr>
          </a:p>
          <a:p>
            <a:pPr lvl="0" eaLnBrk="0" hangingPunct="0">
              <a:lnSpc>
                <a:spcPct val="150000"/>
              </a:lnSpc>
            </a:pPr>
            <a:r>
              <a:rPr lang="zh-CN" altLang="en-US" sz="2800">
                <a:latin typeface="Arial" panose="020B0604020202020204" pitchFamily="34" charset="0"/>
                <a:ea typeface="黑体" panose="02010609060101010101" pitchFamily="49" charset="-122"/>
              </a:rPr>
              <a:t>                      相斥，异名磁 极相吸</a:t>
            </a:r>
            <a:endParaRPr lang="zh-CN" altLang="en-US" sz="2800">
              <a:latin typeface="Arial" panose="020B0604020202020204" pitchFamily="34" charset="0"/>
              <a:ea typeface="黑体" panose="02010609060101010101" pitchFamily="49" charset="-122"/>
            </a:endParaRPr>
          </a:p>
        </p:txBody>
      </p:sp>
      <p:sp>
        <p:nvSpPr>
          <p:cNvPr id="38925" name="AutoShape 9"/>
          <p:cNvSpPr/>
          <p:nvPr>
            <p:custDataLst>
              <p:tags r:id="rId8"/>
            </p:custDataLst>
          </p:nvPr>
        </p:nvSpPr>
        <p:spPr>
          <a:xfrm>
            <a:off x="2671762" y="1905000"/>
            <a:ext cx="508000" cy="3124200"/>
          </a:xfrm>
          <a:prstGeom prst="leftBrace">
            <a:avLst>
              <a:gd name="adj1" fmla="val 23376"/>
              <a:gd name="adj2" fmla="val 45019"/>
            </a:avLst>
          </a:prstGeom>
          <a:noFill/>
          <a:ln>
            <a:solidFill>
              <a:schemeClr val="tx1"/>
            </a:solidFill>
            <a:bevel/>
          </a:ln>
        </p:spPr>
        <p:txBody>
          <a:bodyPr wrap="none" lIns="108896" tIns="54448" rIns="108896" bIns="54448"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a:latin typeface="Arial" panose="020B0604020202020204" pitchFamily="34" charset="0"/>
              <a:ea typeface="宋体" panose="02010600030101010101" pitchFamily="2" charset="-122"/>
            </a:endParaRPr>
          </a:p>
        </p:txBody>
      </p:sp>
      <p:sp>
        <p:nvSpPr>
          <p:cNvPr id="38926" name="AutoShape 10"/>
          <p:cNvSpPr/>
          <p:nvPr>
            <p:custDataLst>
              <p:tags r:id="rId9"/>
            </p:custDataLst>
          </p:nvPr>
        </p:nvSpPr>
        <p:spPr>
          <a:xfrm>
            <a:off x="4471988" y="1231900"/>
            <a:ext cx="509588" cy="1219200"/>
          </a:xfrm>
          <a:prstGeom prst="leftBrace">
            <a:avLst>
              <a:gd name="adj1" fmla="val 26584"/>
              <a:gd name="adj2" fmla="val 50000"/>
            </a:avLst>
          </a:prstGeom>
          <a:noFill/>
          <a:ln>
            <a:solidFill>
              <a:schemeClr val="tx1"/>
            </a:solidFill>
            <a:bevel/>
          </a:ln>
        </p:spPr>
        <p:txBody>
          <a:bodyPr wrap="none" lIns="108896" tIns="54448" rIns="108896" bIns="54448"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a:latin typeface="Arial" panose="020B0604020202020204" pitchFamily="34" charset="0"/>
              <a:ea typeface="宋体" panose="02010600030101010101" pitchFamily="2" charset="-122"/>
            </a:endParaRPr>
          </a:p>
        </p:txBody>
      </p:sp>
      <p:sp>
        <p:nvSpPr>
          <p:cNvPr id="38927" name="AutoShape 11"/>
          <p:cNvSpPr/>
          <p:nvPr>
            <p:custDataLst>
              <p:tags r:id="rId10"/>
            </p:custDataLst>
          </p:nvPr>
        </p:nvSpPr>
        <p:spPr>
          <a:xfrm>
            <a:off x="4471988" y="2603500"/>
            <a:ext cx="509588" cy="1066800"/>
          </a:xfrm>
          <a:prstGeom prst="leftBrace">
            <a:avLst>
              <a:gd name="adj1" fmla="val 23261"/>
              <a:gd name="adj2" fmla="val 50000"/>
            </a:avLst>
          </a:prstGeom>
          <a:noFill/>
          <a:ln>
            <a:solidFill>
              <a:schemeClr val="tx1"/>
            </a:solidFill>
            <a:bevel/>
          </a:ln>
        </p:spPr>
        <p:txBody>
          <a:bodyPr wrap="none" lIns="108896" tIns="54448" rIns="108896" bIns="54448"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a:latin typeface="Arial" panose="020B0604020202020204" pitchFamily="34" charset="0"/>
              <a:ea typeface="宋体" panose="02010600030101010101" pitchFamily="2" charset="-122"/>
            </a:endParaRPr>
          </a:p>
        </p:txBody>
      </p:sp>
      <p:sp>
        <p:nvSpPr>
          <p:cNvPr id="38928" name="AutoShape 12"/>
          <p:cNvSpPr/>
          <p:nvPr>
            <p:custDataLst>
              <p:tags r:id="rId11"/>
            </p:custDataLst>
          </p:nvPr>
        </p:nvSpPr>
        <p:spPr>
          <a:xfrm>
            <a:off x="4471988" y="4281488"/>
            <a:ext cx="266700" cy="1385888"/>
          </a:xfrm>
          <a:prstGeom prst="leftBrace">
            <a:avLst>
              <a:gd name="adj1" fmla="val 21556"/>
              <a:gd name="adj2" fmla="val 50000"/>
            </a:avLst>
          </a:prstGeom>
          <a:noFill/>
          <a:ln>
            <a:solidFill>
              <a:schemeClr val="tx1"/>
            </a:solidFill>
            <a:bevel/>
          </a:ln>
        </p:spPr>
        <p:txBody>
          <a:bodyPr wrap="none" lIns="108896" tIns="54448" rIns="108896" bIns="54448" anchor="ctr" anchorCtr="0"/>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endParaRPr lang="zh-CN" altLang="en-US">
              <a:latin typeface="Arial" panose="020B0604020202020204" pitchFamily="34" charset="0"/>
              <a:ea typeface="宋体" panose="02010600030101010101" pitchFamily="2" charset="-122"/>
            </a:endParaRPr>
          </a:p>
        </p:txBody>
      </p:sp>
      <p:sp>
        <p:nvSpPr>
          <p:cNvPr id="2" name="文本框 1"/>
          <p:cNvSpPr txBox="1"/>
          <p:nvPr>
            <p:custDataLst>
              <p:tags r:id="rId12"/>
            </p:custDataLst>
          </p:nvPr>
        </p:nvSpPr>
        <p:spPr>
          <a:xfrm>
            <a:off x="725206" y="457480"/>
            <a:ext cx="3272118" cy="523220"/>
          </a:xfrm>
          <a:prstGeom prst="rect">
            <a:avLst/>
          </a:prstGeom>
          <a:noFill/>
        </p:spPr>
        <p:txBody>
          <a:bodyPr wrap="square" rtlCol="0">
            <a:spAutoFit/>
          </a:bodyPr>
          <a:lstStyle/>
          <a:p>
            <a:r>
              <a:rPr lang="zh-CN" altLang="en-US" sz="2800">
                <a:solidFill>
                  <a:srgbClr val="FF0000"/>
                </a:solidFill>
              </a:rPr>
              <a:t>课堂小结</a:t>
            </a:r>
            <a:endParaRPr lang="zh-CN" altLang="en-US" sz="280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additive="base">
                                        <p:cTn id="6" dur="1" fill="hold">
                                          <p:stCondLst>
                                            <p:cond delay="0"/>
                                          </p:stCondLst>
                                        </p:cTn>
                                        <p:tgtEl>
                                          <p:spTgt spid="38918"/>
                                        </p:tgtEl>
                                        <p:attrNameLst>
                                          <p:attrName>style.visibility</p:attrName>
                                        </p:attrNameLst>
                                      </p:cBhvr>
                                      <p:to>
                                        <p:strVal val="visible"/>
                                      </p:to>
                                    </p:set>
                                    <p:anim calcmode="lin" valueType="num">
                                      <p:cBhvr additive="base">
                                        <p:cTn id="7" dur="1000" fill="hold"/>
                                        <p:tgtEl>
                                          <p:spTgt spid="38918"/>
                                        </p:tgtEl>
                                        <p:attrNameLst>
                                          <p:attrName>ppt_w</p:attrName>
                                        </p:attrNameLst>
                                      </p:cBhvr>
                                      <p:tavLst>
                                        <p:tav tm="0">
                                          <p:val>
                                            <p:fltVal val="0"/>
                                          </p:val>
                                        </p:tav>
                                        <p:tav tm="100000">
                                          <p:val>
                                            <p:strVal val="#ppt_w"/>
                                          </p:val>
                                        </p:tav>
                                      </p:tavLst>
                                    </p:anim>
                                    <p:anim calcmode="lin" valueType="num">
                                      <p:cBhvr additive="base">
                                        <p:cTn id="8" dur="1000" fill="hold"/>
                                        <p:tgtEl>
                                          <p:spTgt spid="38918"/>
                                        </p:tgtEl>
                                        <p:attrNameLst>
                                          <p:attrName>ppt_h</p:attrName>
                                        </p:attrNameLst>
                                      </p:cBhvr>
                                      <p:tavLst>
                                        <p:tav tm="0">
                                          <p:val>
                                            <p:fltVal val="0"/>
                                          </p:val>
                                        </p:tav>
                                        <p:tav tm="100000">
                                          <p:val>
                                            <p:strVal val="#ppt_h"/>
                                          </p:val>
                                        </p:tav>
                                      </p:tavLst>
                                    </p:anim>
                                    <p:anim calcmode="lin" valueType="num">
                                      <p:cBhvr additive="base">
                                        <p:cTn id="9" dur="1000" fill="hold"/>
                                        <p:tgtEl>
                                          <p:spTgt spid="38918"/>
                                        </p:tgtEl>
                                        <p:attrNameLst>
                                          <p:attrName>ppt_x</p:attrName>
                                        </p:attrNameLst>
                                      </p:cBhvr>
                                      <p:tavLst>
                                        <p:tav tm="0" fmla="#ppt_x+(cos(-2*pi*(1-$))*-#ppt_x-sin(-2*pi*(1-$))*(1-#ppt_y))*(1-$)">
                                          <p:val>
                                            <p:fltVal val="0"/>
                                          </p:val>
                                        </p:tav>
                                        <p:tav tm="100000">
                                          <p:val>
                                            <p:fltVal val="1"/>
                                          </p:val>
                                        </p:tav>
                                      </p:tavLst>
                                    </p:anim>
                                    <p:anim calcmode="lin" valueType="num">
                                      <p:cBhvr additive="base">
                                        <p:cTn id="10" dur="1000" fill="hold"/>
                                        <p:tgtEl>
                                          <p:spTgt spid="3891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additive="base">
                                        <p:cTn id="14" dur="1" fill="hold">
                                          <p:stCondLst>
                                            <p:cond delay="499"/>
                                          </p:stCondLst>
                                        </p:cTn>
                                        <p:tgtEl>
                                          <p:spTgt spid="389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additive="base">
                                        <p:cTn id="18" dur="1" fill="hold">
                                          <p:stCondLst>
                                            <p:cond delay="0"/>
                                          </p:stCondLst>
                                        </p:cTn>
                                        <p:tgtEl>
                                          <p:spTgt spid="38919"/>
                                        </p:tgtEl>
                                        <p:attrNameLst>
                                          <p:attrName>style.visibility</p:attrName>
                                        </p:attrNameLst>
                                      </p:cBhvr>
                                      <p:to>
                                        <p:strVal val="visible"/>
                                      </p:to>
                                    </p:set>
                                    <p:anim calcmode="lin" valueType="num">
                                      <p:cBhvr additive="base">
                                        <p:cTn id="19" dur="1000" fill="hold"/>
                                        <p:tgtEl>
                                          <p:spTgt spid="38919"/>
                                        </p:tgtEl>
                                        <p:attrNameLst>
                                          <p:attrName>ppt_x</p:attrName>
                                        </p:attrNameLst>
                                      </p:cBhvr>
                                      <p:tavLst>
                                        <p:tav tm="0">
                                          <p:val>
                                            <p:strVal val="#ppt_x-.2"/>
                                          </p:val>
                                        </p:tav>
                                        <p:tav tm="100000">
                                          <p:val>
                                            <p:strVal val="#ppt_x"/>
                                          </p:val>
                                        </p:tav>
                                      </p:tavLst>
                                    </p:anim>
                                    <p:anim calcmode="lin" valueType="num">
                                      <p:cBhvr additive="base">
                                        <p:cTn id="20" dur="1000" fill="hold"/>
                                        <p:tgtEl>
                                          <p:spTgt spid="38919"/>
                                        </p:tgtEl>
                                        <p:attrNameLst>
                                          <p:attrName>ppt_y</p:attrName>
                                        </p:attrNameLst>
                                      </p:cBhvr>
                                      <p:tavLst>
                                        <p:tav tm="0">
                                          <p:val>
                                            <p:strVal val="#ppt_y"/>
                                          </p:val>
                                        </p:tav>
                                        <p:tav tm="100000">
                                          <p:val>
                                            <p:strVal val="#ppt_y"/>
                                          </p:val>
                                        </p:tav>
                                      </p:tavLst>
                                    </p:anim>
                                    <p:animEffect transition="in" filter="wipe(right)">
                                      <p:cBhvr additive="base">
                                        <p:cTn id="21" dur="1000" fill="hold"/>
                                        <p:tgtEl>
                                          <p:spTgt spid="389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additive="base">
                                        <p:cTn id="25" dur="1" fill="hold">
                                          <p:stCondLst>
                                            <p:cond delay="499"/>
                                          </p:stCondLst>
                                        </p:cTn>
                                        <p:tgtEl>
                                          <p:spTgt spid="38926"/>
                                        </p:tgtEl>
                                        <p:attrNameLst>
                                          <p:attrName>style.visibility</p:attrName>
                                        </p:attrNameLst>
                                      </p:cBhvr>
                                      <p:to>
                                        <p:strVal val="visible"/>
                                      </p:to>
                                    </p:set>
                                  </p:childTnLst>
                                </p:cTn>
                              </p:par>
                            </p:childTnLst>
                          </p:cTn>
                        </p:par>
                        <p:par>
                          <p:cTn id="26" fill="hold">
                            <p:stCondLst>
                              <p:cond delay="500"/>
                            </p:stCondLst>
                            <p:childTnLst>
                              <p:par>
                                <p:cTn id="27" presetID="18" presetClass="entr" presetSubtype="6" fill="hold" grpId="0" nodeType="afterEffect">
                                  <p:stCondLst>
                                    <p:cond delay="500"/>
                                  </p:stCondLst>
                                  <p:childTnLst>
                                    <p:set>
                                      <p:cBhvr additive="base">
                                        <p:cTn id="28" dur="1" fill="hold">
                                          <p:stCondLst>
                                            <p:cond delay="0"/>
                                          </p:stCondLst>
                                        </p:cTn>
                                        <p:tgtEl>
                                          <p:spTgt spid="38922">
                                            <p:txEl>
                                              <p:pRg st="0" end="0"/>
                                            </p:txEl>
                                          </p:spTgt>
                                        </p:tgtEl>
                                        <p:attrNameLst>
                                          <p:attrName>style.visibility</p:attrName>
                                        </p:attrNameLst>
                                      </p:cBhvr>
                                      <p:to>
                                        <p:strVal val="visible"/>
                                      </p:to>
                                    </p:set>
                                    <p:animEffect transition="in" filter="strips(downRight)">
                                      <p:cBhvr additive="base">
                                        <p:cTn id="29" dur="1000" fill="hold"/>
                                        <p:tgtEl>
                                          <p:spTgt spid="3892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additive="base">
                                        <p:cTn id="33" dur="1" fill="hold">
                                          <p:stCondLst>
                                            <p:cond delay="0"/>
                                          </p:stCondLst>
                                        </p:cTn>
                                        <p:tgtEl>
                                          <p:spTgt spid="38922">
                                            <p:txEl>
                                              <p:pRg st="1" end="1"/>
                                            </p:txEl>
                                          </p:spTgt>
                                        </p:tgtEl>
                                        <p:attrNameLst>
                                          <p:attrName>style.visibility</p:attrName>
                                        </p:attrNameLst>
                                      </p:cBhvr>
                                      <p:to>
                                        <p:strVal val="visible"/>
                                      </p:to>
                                    </p:set>
                                    <p:animEffect transition="in" filter="strips(downRight)">
                                      <p:cBhvr additive="base">
                                        <p:cTn id="34" dur="1000" fill="hold"/>
                                        <p:tgtEl>
                                          <p:spTgt spid="3892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additive="base">
                                        <p:cTn id="38" dur="1" fill="hold">
                                          <p:stCondLst>
                                            <p:cond delay="0"/>
                                          </p:stCondLst>
                                        </p:cTn>
                                        <p:tgtEl>
                                          <p:spTgt spid="38922">
                                            <p:txEl>
                                              <p:pRg st="2" end="2"/>
                                            </p:txEl>
                                          </p:spTgt>
                                        </p:tgtEl>
                                        <p:attrNameLst>
                                          <p:attrName>style.visibility</p:attrName>
                                        </p:attrNameLst>
                                      </p:cBhvr>
                                      <p:to>
                                        <p:strVal val="visible"/>
                                      </p:to>
                                    </p:set>
                                    <p:animEffect transition="in" filter="strips(downRight)">
                                      <p:cBhvr additive="base">
                                        <p:cTn id="39" dur="1000" fill="hold"/>
                                        <p:tgtEl>
                                          <p:spTgt spid="38922">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5" presetClass="entr" presetSubtype="0" fill="hold" grpId="0" nodeType="clickEffect">
                                  <p:stCondLst>
                                    <p:cond delay="0"/>
                                  </p:stCondLst>
                                  <p:childTnLst>
                                    <p:set>
                                      <p:cBhvr additive="base">
                                        <p:cTn id="43" dur="1" fill="hold">
                                          <p:stCondLst>
                                            <p:cond delay="0"/>
                                          </p:stCondLst>
                                        </p:cTn>
                                        <p:tgtEl>
                                          <p:spTgt spid="38920"/>
                                        </p:tgtEl>
                                        <p:attrNameLst>
                                          <p:attrName>style.visibility</p:attrName>
                                        </p:attrNameLst>
                                      </p:cBhvr>
                                      <p:to>
                                        <p:strVal val="visible"/>
                                      </p:to>
                                    </p:set>
                                    <p:anim calcmode="lin" valueType="num">
                                      <p:cBhvr additive="base">
                                        <p:cTn id="44" dur="1000" fill="hold"/>
                                        <p:tgtEl>
                                          <p:spTgt spid="38920"/>
                                        </p:tgtEl>
                                        <p:attrNameLst>
                                          <p:attrName>ppt_w</p:attrName>
                                        </p:attrNameLst>
                                      </p:cBhvr>
                                      <p:tavLst>
                                        <p:tav tm="0">
                                          <p:val>
                                            <p:fltVal val="0"/>
                                          </p:val>
                                        </p:tav>
                                        <p:tav tm="100000">
                                          <p:val>
                                            <p:strVal val="#ppt_w"/>
                                          </p:val>
                                        </p:tav>
                                      </p:tavLst>
                                    </p:anim>
                                    <p:anim calcmode="lin" valueType="num">
                                      <p:cBhvr additive="base">
                                        <p:cTn id="45" dur="1000" fill="hold"/>
                                        <p:tgtEl>
                                          <p:spTgt spid="38920"/>
                                        </p:tgtEl>
                                        <p:attrNameLst>
                                          <p:attrName>ppt_h</p:attrName>
                                        </p:attrNameLst>
                                      </p:cBhvr>
                                      <p:tavLst>
                                        <p:tav tm="0">
                                          <p:val>
                                            <p:fltVal val="0"/>
                                          </p:val>
                                        </p:tav>
                                        <p:tav tm="100000">
                                          <p:val>
                                            <p:strVal val="#ppt_h"/>
                                          </p:val>
                                        </p:tav>
                                      </p:tavLst>
                                    </p:anim>
                                    <p:anim calcmode="lin" valueType="num">
                                      <p:cBhvr additive="base">
                                        <p:cTn id="46" dur="1000" fill="hold"/>
                                        <p:tgtEl>
                                          <p:spTgt spid="38920"/>
                                        </p:tgtEl>
                                        <p:attrNameLst>
                                          <p:attrName>ppt_x</p:attrName>
                                        </p:attrNameLst>
                                      </p:cBhvr>
                                      <p:tavLst>
                                        <p:tav tm="0" fmla="#ppt_x+(cos(-2*pi*(1-$))*-#ppt_x-sin(-2*pi*(1-$))*(1-#ppt_y))*(1-$)">
                                          <p:val>
                                            <p:fltVal val="0"/>
                                          </p:val>
                                        </p:tav>
                                        <p:tav tm="100000">
                                          <p:val>
                                            <p:fltVal val="1"/>
                                          </p:val>
                                        </p:tav>
                                      </p:tavLst>
                                    </p:anim>
                                    <p:anim calcmode="lin" valueType="num">
                                      <p:cBhvr additive="base">
                                        <p:cTn id="47" dur="1000" fill="hold"/>
                                        <p:tgtEl>
                                          <p:spTgt spid="3892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additive="base">
                                        <p:cTn id="51" dur="1" fill="hold">
                                          <p:stCondLst>
                                            <p:cond delay="499"/>
                                          </p:stCondLst>
                                        </p:cTn>
                                        <p:tgtEl>
                                          <p:spTgt spid="3892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additive="base">
                                        <p:cTn id="55" dur="1" fill="hold">
                                          <p:stCondLst>
                                            <p:cond delay="0"/>
                                          </p:stCondLst>
                                        </p:cTn>
                                        <p:tgtEl>
                                          <p:spTgt spid="38923">
                                            <p:txEl>
                                              <p:pRg st="0" end="0"/>
                                            </p:txEl>
                                          </p:spTgt>
                                        </p:tgtEl>
                                        <p:attrNameLst>
                                          <p:attrName>style.visibility</p:attrName>
                                        </p:attrNameLst>
                                      </p:cBhvr>
                                      <p:to>
                                        <p:strVal val="visible"/>
                                      </p:to>
                                    </p:set>
                                    <p:animEffect transition="in" filter="strips(downRight)">
                                      <p:cBhvr additive="base">
                                        <p:cTn id="56" dur="1000" fill="hold"/>
                                        <p:tgtEl>
                                          <p:spTgt spid="38923">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additive="base">
                                        <p:cTn id="60" dur="1" fill="hold">
                                          <p:stCondLst>
                                            <p:cond delay="0"/>
                                          </p:stCondLst>
                                        </p:cTn>
                                        <p:tgtEl>
                                          <p:spTgt spid="38923">
                                            <p:txEl>
                                              <p:pRg st="1" end="1"/>
                                            </p:txEl>
                                          </p:spTgt>
                                        </p:tgtEl>
                                        <p:attrNameLst>
                                          <p:attrName>style.visibility</p:attrName>
                                        </p:attrNameLst>
                                      </p:cBhvr>
                                      <p:to>
                                        <p:strVal val="visible"/>
                                      </p:to>
                                    </p:set>
                                    <p:animEffect transition="in" filter="strips(downRight)">
                                      <p:cBhvr additive="base">
                                        <p:cTn id="61" dur="1000" fill="hold"/>
                                        <p:tgtEl>
                                          <p:spTgt spid="38923">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6" fill="hold" grpId="0" nodeType="clickEffect">
                                  <p:stCondLst>
                                    <p:cond delay="0"/>
                                  </p:stCondLst>
                                  <p:childTnLst>
                                    <p:set>
                                      <p:cBhvr additive="base">
                                        <p:cTn id="65" dur="1" fill="hold">
                                          <p:stCondLst>
                                            <p:cond delay="0"/>
                                          </p:stCondLst>
                                        </p:cTn>
                                        <p:tgtEl>
                                          <p:spTgt spid="38923">
                                            <p:txEl>
                                              <p:pRg st="2" end="2"/>
                                            </p:txEl>
                                          </p:spTgt>
                                        </p:tgtEl>
                                        <p:attrNameLst>
                                          <p:attrName>style.visibility</p:attrName>
                                        </p:attrNameLst>
                                      </p:cBhvr>
                                      <p:to>
                                        <p:strVal val="visible"/>
                                      </p:to>
                                    </p:set>
                                    <p:animEffect transition="in" filter="strips(downRight)">
                                      <p:cBhvr additive="base">
                                        <p:cTn id="66" dur="1000" fill="hold"/>
                                        <p:tgtEl>
                                          <p:spTgt spid="38923">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0" presetClass="entr" presetSubtype="0" fill="hold" grpId="0" nodeType="clickEffect">
                                  <p:stCondLst>
                                    <p:cond delay="0"/>
                                  </p:stCondLst>
                                  <p:childTnLst>
                                    <p:set>
                                      <p:cBhvr additive="base">
                                        <p:cTn id="70" dur="1" fill="hold">
                                          <p:stCondLst>
                                            <p:cond delay="0"/>
                                          </p:stCondLst>
                                        </p:cTn>
                                        <p:tgtEl>
                                          <p:spTgt spid="38921"/>
                                        </p:tgtEl>
                                        <p:attrNameLst>
                                          <p:attrName>style.visibility</p:attrName>
                                        </p:attrNameLst>
                                      </p:cBhvr>
                                      <p:to>
                                        <p:strVal val="visible"/>
                                      </p:to>
                                    </p:set>
                                    <p:animEffect transition="in" filter="fade">
                                      <p:cBhvr additive="base">
                                        <p:cTn id="71" dur="800" decel="100000" fill="hold"/>
                                        <p:tgtEl>
                                          <p:spTgt spid="38921"/>
                                        </p:tgtEl>
                                      </p:cBhvr>
                                    </p:animEffect>
                                    <p:anim calcmode="lin" valueType="num">
                                      <p:cBhvr additive="base">
                                        <p:cTn id="72" dur="800" decel="100000" fill="hold"/>
                                        <p:tgtEl>
                                          <p:spTgt spid="38921"/>
                                        </p:tgtEl>
                                        <p:attrNameLst>
                                          <p:attrName>style.rotation</p:attrName>
                                        </p:attrNameLst>
                                      </p:cBhvr>
                                      <p:tavLst>
                                        <p:tav tm="0">
                                          <p:val>
                                            <p:fltVal val="-90"/>
                                          </p:val>
                                        </p:tav>
                                        <p:tav tm="100000">
                                          <p:val>
                                            <p:fltVal val="0"/>
                                          </p:val>
                                        </p:tav>
                                      </p:tavLst>
                                    </p:anim>
                                    <p:anim calcmode="lin" valueType="num">
                                      <p:cBhvr additive="base">
                                        <p:cTn id="73" dur="800" decel="100000" fill="hold"/>
                                        <p:tgtEl>
                                          <p:spTgt spid="38921"/>
                                        </p:tgtEl>
                                        <p:attrNameLst>
                                          <p:attrName>ppt_x</p:attrName>
                                        </p:attrNameLst>
                                      </p:cBhvr>
                                      <p:tavLst>
                                        <p:tav tm="0">
                                          <p:val>
                                            <p:strVal val="#ppt_x+0.4"/>
                                          </p:val>
                                        </p:tav>
                                        <p:tav tm="100000">
                                          <p:val>
                                            <p:strVal val="#ppt_x-0.05"/>
                                          </p:val>
                                        </p:tav>
                                      </p:tavLst>
                                    </p:anim>
                                    <p:anim calcmode="lin" valueType="num">
                                      <p:cBhvr additive="base">
                                        <p:cTn id="74" dur="800" decel="100000" fill="hold"/>
                                        <p:tgtEl>
                                          <p:spTgt spid="38921"/>
                                        </p:tgtEl>
                                        <p:attrNameLst>
                                          <p:attrName>ppt_y</p:attrName>
                                        </p:attrNameLst>
                                      </p:cBhvr>
                                      <p:tavLst>
                                        <p:tav tm="0">
                                          <p:val>
                                            <p:strVal val="#ppt_y-0.4"/>
                                          </p:val>
                                        </p:tav>
                                        <p:tav tm="100000">
                                          <p:val>
                                            <p:strVal val="#ppt_y+0.1"/>
                                          </p:val>
                                        </p:tav>
                                      </p:tavLst>
                                    </p:anim>
                                    <p:anim calcmode="lin" valueType="num">
                                      <p:cBhvr additive="base">
                                        <p:cTn id="75" dur="200" accel="100000" fill="hold">
                                          <p:stCondLst>
                                            <p:cond delay="800"/>
                                          </p:stCondLst>
                                        </p:cTn>
                                        <p:tgtEl>
                                          <p:spTgt spid="38921"/>
                                        </p:tgtEl>
                                        <p:attrNameLst>
                                          <p:attrName>ppt_x</p:attrName>
                                        </p:attrNameLst>
                                      </p:cBhvr>
                                      <p:tavLst>
                                        <p:tav tm="0">
                                          <p:val>
                                            <p:strVal val="#ppt_x-0.05"/>
                                          </p:val>
                                        </p:tav>
                                        <p:tav tm="100000">
                                          <p:val>
                                            <p:strVal val="#ppt_x"/>
                                          </p:val>
                                        </p:tav>
                                      </p:tavLst>
                                    </p:anim>
                                    <p:anim calcmode="lin" valueType="num">
                                      <p:cBhvr additive="base">
                                        <p:cTn id="76" dur="200" accel="100000" fill="hold">
                                          <p:stCondLst>
                                            <p:cond delay="800"/>
                                          </p:stCondLst>
                                        </p:cTn>
                                        <p:tgtEl>
                                          <p:spTgt spid="38921"/>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additive="base">
                                        <p:cTn id="80" dur="1" fill="hold">
                                          <p:stCondLst>
                                            <p:cond delay="499"/>
                                          </p:stCondLst>
                                        </p:cTn>
                                        <p:tgtEl>
                                          <p:spTgt spid="389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9" presetClass="entr" presetSubtype="0" fill="hold" grpId="0" nodeType="clickEffect">
                                  <p:stCondLst>
                                    <p:cond delay="0"/>
                                  </p:stCondLst>
                                  <p:childTnLst>
                                    <p:set>
                                      <p:cBhvr additive="base">
                                        <p:cTn id="84" dur="1" fill="hold">
                                          <p:stCondLst>
                                            <p:cond delay="0"/>
                                          </p:stCondLst>
                                        </p:cTn>
                                        <p:tgtEl>
                                          <p:spTgt spid="38924">
                                            <p:txEl>
                                              <p:pRg st="0" end="0"/>
                                            </p:txEl>
                                          </p:spTgt>
                                        </p:tgtEl>
                                        <p:attrNameLst>
                                          <p:attrName>style.visibility</p:attrName>
                                        </p:attrNameLst>
                                      </p:cBhvr>
                                      <p:to>
                                        <p:strVal val="visible"/>
                                      </p:to>
                                    </p:set>
                                    <p:anim calcmode="lin" valueType="num">
                                      <p:cBhvr additive="base">
                                        <p:cTn id="85" dur="1000" fill="hold"/>
                                        <p:tgtEl>
                                          <p:spTgt spid="38924">
                                            <p:txEl>
                                              <p:pRg st="0" end="0"/>
                                            </p:txEl>
                                          </p:spTgt>
                                        </p:tgtEl>
                                        <p:attrNameLst>
                                          <p:attrName>ppt_x</p:attrName>
                                        </p:attrNameLst>
                                      </p:cBhvr>
                                      <p:tavLst>
                                        <p:tav tm="0">
                                          <p:val>
                                            <p:strVal val="#ppt_x-.2"/>
                                          </p:val>
                                        </p:tav>
                                        <p:tav tm="100000">
                                          <p:val>
                                            <p:strVal val="#ppt_x"/>
                                          </p:val>
                                        </p:tav>
                                      </p:tavLst>
                                    </p:anim>
                                    <p:anim calcmode="lin" valueType="num">
                                      <p:cBhvr additive="base">
                                        <p:cTn id="86" dur="1000" fill="hold"/>
                                        <p:tgtEl>
                                          <p:spTgt spid="38924">
                                            <p:txEl>
                                              <p:pRg st="0" end="0"/>
                                            </p:txEl>
                                          </p:spTgt>
                                        </p:tgtEl>
                                        <p:attrNameLst>
                                          <p:attrName>ppt_y</p:attrName>
                                        </p:attrNameLst>
                                      </p:cBhvr>
                                      <p:tavLst>
                                        <p:tav tm="0">
                                          <p:val>
                                            <p:strVal val="#ppt_y"/>
                                          </p:val>
                                        </p:tav>
                                        <p:tav tm="100000">
                                          <p:val>
                                            <p:strVal val="#ppt_y"/>
                                          </p:val>
                                        </p:tav>
                                      </p:tavLst>
                                    </p:anim>
                                    <p:animEffect transition="in" filter="wipe(right)">
                                      <p:cBhvr additive="base">
                                        <p:cTn id="87" dur="1000" fill="hold"/>
                                        <p:tgtEl>
                                          <p:spTgt spid="38924">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9" presetClass="entr" presetSubtype="0" fill="hold" grpId="0" nodeType="clickEffect">
                                  <p:stCondLst>
                                    <p:cond delay="0"/>
                                  </p:stCondLst>
                                  <p:childTnLst>
                                    <p:set>
                                      <p:cBhvr additive="base">
                                        <p:cTn id="91" dur="1" fill="hold">
                                          <p:stCondLst>
                                            <p:cond delay="0"/>
                                          </p:stCondLst>
                                        </p:cTn>
                                        <p:tgtEl>
                                          <p:spTgt spid="38924">
                                            <p:txEl>
                                              <p:pRg st="1" end="1"/>
                                            </p:txEl>
                                          </p:spTgt>
                                        </p:tgtEl>
                                        <p:attrNameLst>
                                          <p:attrName>style.visibility</p:attrName>
                                        </p:attrNameLst>
                                      </p:cBhvr>
                                      <p:to>
                                        <p:strVal val="visible"/>
                                      </p:to>
                                    </p:set>
                                    <p:anim calcmode="lin" valueType="num">
                                      <p:cBhvr additive="base">
                                        <p:cTn id="92" dur="1000" fill="hold"/>
                                        <p:tgtEl>
                                          <p:spTgt spid="38924">
                                            <p:txEl>
                                              <p:pRg st="1" end="1"/>
                                            </p:txEl>
                                          </p:spTgt>
                                        </p:tgtEl>
                                        <p:attrNameLst>
                                          <p:attrName>ppt_x</p:attrName>
                                        </p:attrNameLst>
                                      </p:cBhvr>
                                      <p:tavLst>
                                        <p:tav tm="0">
                                          <p:val>
                                            <p:strVal val="#ppt_x-.2"/>
                                          </p:val>
                                        </p:tav>
                                        <p:tav tm="100000">
                                          <p:val>
                                            <p:strVal val="#ppt_x"/>
                                          </p:val>
                                        </p:tav>
                                      </p:tavLst>
                                    </p:anim>
                                    <p:anim calcmode="lin" valueType="num">
                                      <p:cBhvr additive="base">
                                        <p:cTn id="93" dur="1000" fill="hold"/>
                                        <p:tgtEl>
                                          <p:spTgt spid="38924">
                                            <p:txEl>
                                              <p:pRg st="1" end="1"/>
                                            </p:txEl>
                                          </p:spTgt>
                                        </p:tgtEl>
                                        <p:attrNameLst>
                                          <p:attrName>ppt_y</p:attrName>
                                        </p:attrNameLst>
                                      </p:cBhvr>
                                      <p:tavLst>
                                        <p:tav tm="0">
                                          <p:val>
                                            <p:strVal val="#ppt_y"/>
                                          </p:val>
                                        </p:tav>
                                        <p:tav tm="100000">
                                          <p:val>
                                            <p:strVal val="#ppt_y"/>
                                          </p:val>
                                        </p:tav>
                                      </p:tavLst>
                                    </p:anim>
                                    <p:animEffect transition="in" filter="wipe(right)">
                                      <p:cBhvr additive="base">
                                        <p:cTn id="94" dur="1000" fill="hold"/>
                                        <p:tgtEl>
                                          <p:spTgt spid="38924">
                                            <p:txEl>
                                              <p:pRg st="1" end="1"/>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9" presetClass="entr" presetSubtype="0" fill="hold" grpId="0" nodeType="clickEffect">
                                  <p:stCondLst>
                                    <p:cond delay="0"/>
                                  </p:stCondLst>
                                  <p:childTnLst>
                                    <p:set>
                                      <p:cBhvr additive="base">
                                        <p:cTn id="98" dur="1" fill="hold">
                                          <p:stCondLst>
                                            <p:cond delay="0"/>
                                          </p:stCondLst>
                                        </p:cTn>
                                        <p:tgtEl>
                                          <p:spTgt spid="38924">
                                            <p:txEl>
                                              <p:pRg st="2" end="2"/>
                                            </p:txEl>
                                          </p:spTgt>
                                        </p:tgtEl>
                                        <p:attrNameLst>
                                          <p:attrName>style.visibility</p:attrName>
                                        </p:attrNameLst>
                                      </p:cBhvr>
                                      <p:to>
                                        <p:strVal val="visible"/>
                                      </p:to>
                                    </p:set>
                                    <p:anim calcmode="lin" valueType="num">
                                      <p:cBhvr additive="base">
                                        <p:cTn id="99" dur="1000" fill="hold"/>
                                        <p:tgtEl>
                                          <p:spTgt spid="38924">
                                            <p:txEl>
                                              <p:pRg st="2" end="2"/>
                                            </p:txEl>
                                          </p:spTgt>
                                        </p:tgtEl>
                                        <p:attrNameLst>
                                          <p:attrName>ppt_x</p:attrName>
                                        </p:attrNameLst>
                                      </p:cBhvr>
                                      <p:tavLst>
                                        <p:tav tm="0">
                                          <p:val>
                                            <p:strVal val="#ppt_x-.2"/>
                                          </p:val>
                                        </p:tav>
                                        <p:tav tm="100000">
                                          <p:val>
                                            <p:strVal val="#ppt_x"/>
                                          </p:val>
                                        </p:tav>
                                      </p:tavLst>
                                    </p:anim>
                                    <p:anim calcmode="lin" valueType="num">
                                      <p:cBhvr additive="base">
                                        <p:cTn id="100" dur="1000" fill="hold"/>
                                        <p:tgtEl>
                                          <p:spTgt spid="38924">
                                            <p:txEl>
                                              <p:pRg st="2" end="2"/>
                                            </p:txEl>
                                          </p:spTgt>
                                        </p:tgtEl>
                                        <p:attrNameLst>
                                          <p:attrName>ppt_y</p:attrName>
                                        </p:attrNameLst>
                                      </p:cBhvr>
                                      <p:tavLst>
                                        <p:tav tm="0">
                                          <p:val>
                                            <p:strVal val="#ppt_y"/>
                                          </p:val>
                                        </p:tav>
                                        <p:tav tm="100000">
                                          <p:val>
                                            <p:strVal val="#ppt_y"/>
                                          </p:val>
                                        </p:tav>
                                      </p:tavLst>
                                    </p:anim>
                                    <p:animEffect transition="in" filter="wipe(right)">
                                      <p:cBhvr additive="base">
                                        <p:cTn id="101" dur="1000" fill="hold"/>
                                        <p:tgtEl>
                                          <p:spTgt spid="38924">
                                            <p:txEl>
                                              <p:pRg st="2" end="2"/>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9" presetClass="entr" presetSubtype="0" fill="hold" grpId="0" nodeType="clickEffect">
                                  <p:stCondLst>
                                    <p:cond delay="0"/>
                                  </p:stCondLst>
                                  <p:childTnLst>
                                    <p:set>
                                      <p:cBhvr additive="base">
                                        <p:cTn id="105" dur="1" fill="hold">
                                          <p:stCondLst>
                                            <p:cond delay="0"/>
                                          </p:stCondLst>
                                        </p:cTn>
                                        <p:tgtEl>
                                          <p:spTgt spid="38924">
                                            <p:txEl>
                                              <p:pRg st="3" end="3"/>
                                            </p:txEl>
                                          </p:spTgt>
                                        </p:tgtEl>
                                        <p:attrNameLst>
                                          <p:attrName>style.visibility</p:attrName>
                                        </p:attrNameLst>
                                      </p:cBhvr>
                                      <p:to>
                                        <p:strVal val="visible"/>
                                      </p:to>
                                    </p:set>
                                    <p:anim calcmode="lin" valueType="num">
                                      <p:cBhvr additive="base">
                                        <p:cTn id="106" dur="1000" fill="hold"/>
                                        <p:tgtEl>
                                          <p:spTgt spid="38924">
                                            <p:txEl>
                                              <p:pRg st="3" end="3"/>
                                            </p:txEl>
                                          </p:spTgt>
                                        </p:tgtEl>
                                        <p:attrNameLst>
                                          <p:attrName>ppt_x</p:attrName>
                                        </p:attrNameLst>
                                      </p:cBhvr>
                                      <p:tavLst>
                                        <p:tav tm="0">
                                          <p:val>
                                            <p:strVal val="#ppt_x-.2"/>
                                          </p:val>
                                        </p:tav>
                                        <p:tav tm="100000">
                                          <p:val>
                                            <p:strVal val="#ppt_x"/>
                                          </p:val>
                                        </p:tav>
                                      </p:tavLst>
                                    </p:anim>
                                    <p:anim calcmode="lin" valueType="num">
                                      <p:cBhvr additive="base">
                                        <p:cTn id="107" dur="1000" fill="hold"/>
                                        <p:tgtEl>
                                          <p:spTgt spid="38924">
                                            <p:txEl>
                                              <p:pRg st="3" end="3"/>
                                            </p:txEl>
                                          </p:spTgt>
                                        </p:tgtEl>
                                        <p:attrNameLst>
                                          <p:attrName>ppt_y</p:attrName>
                                        </p:attrNameLst>
                                      </p:cBhvr>
                                      <p:tavLst>
                                        <p:tav tm="0">
                                          <p:val>
                                            <p:strVal val="#ppt_y"/>
                                          </p:val>
                                        </p:tav>
                                        <p:tav tm="100000">
                                          <p:val>
                                            <p:strVal val="#ppt_y"/>
                                          </p:val>
                                        </p:tav>
                                      </p:tavLst>
                                    </p:anim>
                                    <p:animEffect transition="in" filter="wipe(right)">
                                      <p:cBhvr additive="base">
                                        <p:cTn id="108" dur="1000" fill="hold"/>
                                        <p:tgtEl>
                                          <p:spTgt spid="389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p:bldP spid="38919" grpId="0"/>
      <p:bldP spid="38920" grpId="0"/>
      <p:bldP spid="38921" grpId="0"/>
      <p:bldP spid="38922" grpId="0" uiExpand="1" build="p"/>
      <p:bldP spid="38923" grpId="0" uiExpand="1" build="p"/>
      <p:bldP spid="38924" grpId="0" uiExpand="1" build="p"/>
      <p:bldP spid="38925" grpId="0"/>
      <p:bldP spid="38926" grpId="0"/>
      <p:bldP spid="38927" grpId="0"/>
      <p:bldP spid="389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486888" y="520165"/>
            <a:ext cx="10059709" cy="5656539"/>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ChangeArrowheads="1"/>
          </p:cNvSpPr>
          <p:nvPr>
            <p:custDataLst>
              <p:tags r:id="rId1"/>
            </p:custDataLst>
          </p:nvPr>
        </p:nvSpPr>
        <p:spPr bwMode="auto">
          <a:xfrm>
            <a:off x="605445" y="5008656"/>
            <a:ext cx="11268308"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800" b="1">
                <a:latin typeface="宋体" panose="02010600030101010101" pitchFamily="2" charset="-122"/>
                <a:ea typeface="宋体" panose="02010600030101010101" pitchFamily="2" charset="-122"/>
              </a:rPr>
              <a:t>上海</a:t>
            </a:r>
            <a:r>
              <a:rPr lang="zh-CN" altLang="en-US" sz="2800" b="1">
                <a:solidFill>
                  <a:srgbClr val="FF0000"/>
                </a:solidFill>
                <a:latin typeface="宋体" panose="02010600030101010101" pitchFamily="2" charset="-122"/>
                <a:ea typeface="宋体" panose="02010600030101010101" pitchFamily="2" charset="-122"/>
              </a:rPr>
              <a:t>磁悬浮列车</a:t>
            </a:r>
            <a:r>
              <a:rPr lang="zh-CN" altLang="en-US" sz="2800" b="1">
                <a:latin typeface="宋体" panose="02010600030101010101" pitchFamily="2" charset="-122"/>
                <a:ea typeface="宋体" panose="02010600030101010101" pitchFamily="2" charset="-122"/>
              </a:rPr>
              <a:t>专线西起上海地铁龙阳路站，东至上海浦东国际机场</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列车加速到平稳运行之后，速度是</a:t>
            </a:r>
            <a:r>
              <a:rPr lang="en-US" altLang="zh-CN" sz="2800" b="1">
                <a:solidFill>
                  <a:srgbClr val="FF0000"/>
                </a:solidFill>
                <a:latin typeface="宋体" panose="02010600030101010101" pitchFamily="2" charset="-122"/>
                <a:ea typeface="宋体" panose="02010600030101010101" pitchFamily="2" charset="-122"/>
              </a:rPr>
              <a:t>430km/h</a:t>
            </a:r>
            <a:r>
              <a:rPr lang="zh-CN" altLang="en-US" sz="2800" b="1">
                <a:latin typeface="宋体" panose="02010600030101010101" pitchFamily="2" charset="-122"/>
                <a:ea typeface="宋体" panose="02010600030101010101" pitchFamily="2" charset="-122"/>
              </a:rPr>
              <a:t>。这个速度超过了</a:t>
            </a:r>
            <a:r>
              <a:rPr lang="en-US" altLang="zh-CN" sz="2800" b="1">
                <a:latin typeface="宋体" panose="02010600030101010101" pitchFamily="2" charset="-122"/>
                <a:ea typeface="宋体" panose="02010600030101010101" pitchFamily="2" charset="-122"/>
              </a:rPr>
              <a:t>F1</a:t>
            </a:r>
            <a:r>
              <a:rPr lang="zh-CN" altLang="en-US" sz="2800" b="1">
                <a:latin typeface="宋体" panose="02010600030101010101" pitchFamily="2" charset="-122"/>
                <a:ea typeface="宋体" panose="02010600030101010101" pitchFamily="2" charset="-122"/>
              </a:rPr>
              <a:t>赛事的最高时速。</a:t>
            </a:r>
            <a:endParaRPr lang="zh-CN" altLang="en-US" sz="2800" b="1">
              <a:latin typeface="宋体" panose="02010600030101010101" pitchFamily="2" charset="-122"/>
              <a:ea typeface="宋体" panose="02010600030101010101" pitchFamily="2" charset="-122"/>
            </a:endParaRPr>
          </a:p>
        </p:txBody>
      </p:sp>
      <p:pic>
        <p:nvPicPr>
          <p:cNvPr id="8195" name="Picture 3" descr="cifu02-"/>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bwMode="auto">
          <a:xfrm>
            <a:off x="495347" y="-1"/>
            <a:ext cx="11271156" cy="4894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wipe(left)">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8194">
                                            <p:txEl>
                                              <p:pRg st="0" end="0"/>
                                            </p:txEl>
                                          </p:spTgt>
                                        </p:tgtEl>
                                        <p:attrNameLst>
                                          <p:attrName>style.visibility</p:attrName>
                                        </p:attrNameLst>
                                      </p:cBhvr>
                                      <p:to>
                                        <p:strVal val="visible"/>
                                      </p:to>
                                    </p:set>
                                    <p:animEffect transition="in" filter="slide(fromLeft)">
                                      <p:cBhvr>
                                        <p:cTn id="12" dur="500"/>
                                        <p:tgtEl>
                                          <p:spTgt spid="81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6" name="Picture 2" descr="图片 00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bwMode="auto">
          <a:xfrm>
            <a:off x="1524000" y="0"/>
            <a:ext cx="904538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3"/>
          <p:cNvSpPr>
            <a:spLocks noChangeArrowheads="1"/>
          </p:cNvSpPr>
          <p:nvPr>
            <p:custDataLst>
              <p:tags r:id="rId3"/>
            </p:custDataLst>
          </p:nvPr>
        </p:nvSpPr>
        <p:spPr bwMode="auto">
          <a:xfrm>
            <a:off x="1601788" y="3298826"/>
            <a:ext cx="3960812" cy="587375"/>
          </a:xfrm>
          <a:prstGeom prst="rect">
            <a:avLst/>
          </a:prstGeom>
          <a:noFill/>
          <a:ln w="9525" algn="ctr">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Tx/>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Tx/>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Tx/>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Tx/>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0000FF"/>
                </a:solidFill>
              </a:rPr>
              <a:t>托卡马克磁约束装置</a:t>
            </a:r>
            <a:endParaRPr lang="zh-CN" altLang="en-US" sz="3200" b="1">
              <a:solidFill>
                <a:srgbClr val="0000FF"/>
              </a:solidFill>
            </a:endParaRPr>
          </a:p>
        </p:txBody>
      </p:sp>
      <p:sp>
        <p:nvSpPr>
          <p:cNvPr id="21508" name="Text Box 4"/>
          <p:cNvSpPr>
            <a:spLocks noChangeArrowheads="1"/>
          </p:cNvSpPr>
          <p:nvPr>
            <p:custDataLst>
              <p:tags r:id="rId4"/>
            </p:custDataLst>
          </p:nvPr>
        </p:nvSpPr>
        <p:spPr bwMode="auto">
          <a:xfrm>
            <a:off x="510988" y="4211171"/>
            <a:ext cx="11295530" cy="221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Tx/>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Tx/>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Tx/>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Tx/>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latin typeface="宋体" panose="02010600030101010101" pitchFamily="2" charset="-122"/>
              </a:rPr>
              <a:t>  </a:t>
            </a:r>
            <a:r>
              <a:rPr lang="en-US" altLang="en-US" sz="2800" b="1">
                <a:latin typeface="宋体" panose="02010600030101010101" pitchFamily="2" charset="-122"/>
              </a:rPr>
              <a:t>  </a:t>
            </a:r>
            <a:r>
              <a:rPr lang="zh-CN" altLang="en-US" sz="2800" b="1" smtClean="0">
                <a:latin typeface="宋体" panose="02010600030101010101" pitchFamily="2" charset="-122"/>
              </a:rPr>
              <a:t>一类</a:t>
            </a:r>
            <a:r>
              <a:rPr lang="zh-CN" altLang="en-US" sz="2800" b="1">
                <a:solidFill>
                  <a:srgbClr val="FF0000"/>
                </a:solidFill>
                <a:latin typeface="宋体" panose="02010600030101010101" pitchFamily="2" charset="-122"/>
              </a:rPr>
              <a:t>控制热核聚变的装置</a:t>
            </a:r>
            <a:r>
              <a:rPr lang="zh-CN" altLang="en-US" sz="2800" b="1">
                <a:latin typeface="宋体" panose="02010600030101010101" pitchFamily="2" charset="-122"/>
              </a:rPr>
              <a:t>。用特殊形态的磁场把氘、氚等轻原子核和自由电子组成的、处于热核反应状态的超高温等离子体约束在有限的体积内，使它受控制地发生大量的原子核聚变反应，释放出原子核所蕴藏的能量。磁约束热核聚变是当前开发聚变能源中最有希望的途径</a:t>
            </a:r>
            <a:r>
              <a:rPr lang="en-US" altLang="en-US" sz="2800" b="1">
                <a:latin typeface="宋体" panose="02010600030101010101" pitchFamily="2" charset="-122"/>
              </a:rPr>
              <a:t>,</a:t>
            </a:r>
            <a:r>
              <a:rPr lang="zh-CN" altLang="en-US" sz="2800" b="1">
                <a:latin typeface="宋体" panose="02010600030101010101" pitchFamily="2" charset="-122"/>
              </a:rPr>
              <a:t>是等离子体物理学的一项重大应用</a:t>
            </a:r>
            <a:r>
              <a:rPr lang="en-US" altLang="en-US" sz="2800" b="1">
                <a:latin typeface="宋体" panose="02010600030101010101" pitchFamily="2" charset="-122"/>
              </a:rPr>
              <a:t>.</a:t>
            </a:r>
            <a:r>
              <a:rPr lang="zh-CN" altLang="en-US" sz="2800" b="1">
                <a:latin typeface="宋体" panose="02010600030101010101" pitchFamily="2" charset="-122"/>
              </a:rPr>
              <a:t> </a:t>
            </a:r>
            <a:endParaRPr lang="zh-CN" altLang="en-US" sz="2800" b="1">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anim calcmode="lin" valueType="num">
                                      <p:cBhvr additive="base">
                                        <p:cTn id="7" dur="500" fill="hold"/>
                                        <p:tgtEl>
                                          <p:spTgt spid="21507"/>
                                        </p:tgtEl>
                                        <p:attrNameLst>
                                          <p:attrName>ppt_x</p:attrName>
                                        </p:attrNameLst>
                                      </p:cBhvr>
                                      <p:tavLst>
                                        <p:tav tm="0">
                                          <p:val>
                                            <p:strVal val="#ppt_x"/>
                                          </p:val>
                                        </p:tav>
                                        <p:tav tm="100000">
                                          <p:val>
                                            <p:strVal val="#ppt_x"/>
                                          </p:val>
                                        </p:tav>
                                      </p:tavLst>
                                    </p:anim>
                                    <p:anim calcmode="lin" valueType="num">
                                      <p:cBhvr additive="base">
                                        <p:cTn id="8" dur="500" fill="hold"/>
                                        <p:tgtEl>
                                          <p:spTgt spid="2150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508"/>
                                        </p:tgtEl>
                                        <p:attrNameLst>
                                          <p:attrName>style.visibility</p:attrName>
                                        </p:attrNameLst>
                                      </p:cBhvr>
                                      <p:to>
                                        <p:strVal val="visible"/>
                                      </p:to>
                                    </p:set>
                                    <p:anim calcmode="lin" valueType="num">
                                      <p:cBhvr additive="base">
                                        <p:cTn id="13" dur="500" fill="hold"/>
                                        <p:tgtEl>
                                          <p:spTgt spid="21508"/>
                                        </p:tgtEl>
                                        <p:attrNameLst>
                                          <p:attrName>ppt_x</p:attrName>
                                        </p:attrNameLst>
                                      </p:cBhvr>
                                      <p:tavLst>
                                        <p:tav tm="0">
                                          <p:val>
                                            <p:strVal val="#ppt_x"/>
                                          </p:val>
                                        </p:tav>
                                        <p:tav tm="100000">
                                          <p:val>
                                            <p:strVal val="#ppt_x"/>
                                          </p:val>
                                        </p:tav>
                                      </p:tavLst>
                                    </p:anim>
                                    <p:anim calcmode="lin" valueType="num">
                                      <p:cBhvr additive="base">
                                        <p:cTn id="14"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08"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3" name="Rectangle 2"/>
          <p:cNvSpPr/>
          <p:nvPr>
            <p:custDataLst>
              <p:tags r:id="rId1"/>
            </p:custDataLst>
          </p:nvPr>
        </p:nvSpPr>
        <p:spPr>
          <a:xfrm>
            <a:off x="964917" y="1323974"/>
            <a:ext cx="5219700" cy="2484334"/>
          </a:xfrm>
          <a:prstGeom prst="rect">
            <a:avLst/>
          </a:prstGeom>
          <a:noFill/>
          <a:ln>
            <a:noFill/>
            <a:miter lim="800000"/>
          </a:ln>
        </p:spPr>
        <p:txBody>
          <a:bodyPr wrap="square" lIns="0" tIns="0" rIns="0" bIns="0"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50000"/>
              </a:lnSpc>
            </a:pPr>
            <a:r>
              <a:rPr lang="zh-CN" altLang="en-US" sz="2800" b="1">
                <a:latin typeface="宋体" panose="02010600030101010101" pitchFamily="2" charset="-122"/>
              </a:rPr>
              <a:t>    最初发现的磁体是被称为“天然磁石”的矿物，其中含有主要成分为</a:t>
            </a:r>
            <a:r>
              <a:rPr lang="en-US" altLang="zh-CN" sz="2800" b="1">
                <a:latin typeface="宋体" panose="02010600030101010101" pitchFamily="2" charset="-122"/>
              </a:rPr>
              <a:t>Fe</a:t>
            </a:r>
            <a:r>
              <a:rPr lang="en-US" altLang="zh-CN" sz="2800" b="1" baseline="-25000">
                <a:latin typeface="宋体" panose="02010600030101010101" pitchFamily="2" charset="-122"/>
              </a:rPr>
              <a:t>3</a:t>
            </a:r>
            <a:r>
              <a:rPr lang="en-US" altLang="zh-CN" sz="2800" b="1">
                <a:latin typeface="宋体" panose="02010600030101010101" pitchFamily="2" charset="-122"/>
              </a:rPr>
              <a:t>O</a:t>
            </a:r>
            <a:r>
              <a:rPr lang="en-US" altLang="zh-CN" sz="2800" b="1" baseline="-25000">
                <a:latin typeface="宋体" panose="02010600030101010101" pitchFamily="2" charset="-122"/>
              </a:rPr>
              <a:t>4</a:t>
            </a:r>
            <a:r>
              <a:rPr lang="zh-CN" altLang="en-US" sz="2800" b="1">
                <a:latin typeface="宋体" panose="02010600030101010101" pitchFamily="2" charset="-122"/>
              </a:rPr>
              <a:t>，能吸引其他物体，很像磁铁</a:t>
            </a:r>
            <a:r>
              <a:rPr lang="en-US" altLang="zh-CN" sz="2800" b="1">
                <a:latin typeface="宋体" panose="02010600030101010101" pitchFamily="2" charset="-122"/>
              </a:rPr>
              <a:t>.</a:t>
            </a:r>
            <a:endParaRPr lang="zh-CN" altLang="en-US" sz="2800" b="1">
              <a:latin typeface="宋体" panose="02010600030101010101" pitchFamily="2" charset="-122"/>
            </a:endParaRPr>
          </a:p>
        </p:txBody>
      </p:sp>
      <p:pic>
        <p:nvPicPr>
          <p:cNvPr id="18434" name="Picture 3" descr="http://www.being.org.cn/eyecn/experiment/magnet/images/exp01.gif"/>
          <p:cNvPicPr/>
          <p:nvPr>
            <p:custDataLst>
              <p:tags r:id="rId2"/>
            </p:custDataLst>
          </p:nvPr>
        </p:nvPicPr>
        <p:blipFill>
          <a:blip r:embed="rId3"/>
          <a:stretch>
            <a:fillRect/>
          </a:stretch>
        </p:blipFill>
        <p:spPr>
          <a:xfrm>
            <a:off x="6763870" y="1269999"/>
            <a:ext cx="5143967" cy="3947459"/>
          </a:xfrm>
          <a:prstGeom prst="rect">
            <a:avLst/>
          </a:prstGeom>
          <a:noFill/>
          <a:ln>
            <a:noFill/>
            <a:miter lim="800000"/>
            <a:headEnd/>
            <a:tailEnd/>
          </a:ln>
        </p:spPr>
      </p:pic>
      <p:grpSp>
        <p:nvGrpSpPr>
          <p:cNvPr id="5" name="组合 1"/>
          <p:cNvGrpSpPr/>
          <p:nvPr>
            <p:custDataLst>
              <p:tags r:id="rId4"/>
            </p:custDataLst>
          </p:nvPr>
        </p:nvGrpSpPr>
        <p:grpSpPr>
          <a:xfrm>
            <a:off x="78535" y="85725"/>
            <a:ext cx="7473587" cy="769937"/>
            <a:chOff x="202" y="307"/>
            <a:chExt cx="8440" cy="870"/>
          </a:xfrm>
        </p:grpSpPr>
        <p:sp>
          <p:nvSpPr>
            <p:cNvPr id="6" name="Shape 108"/>
            <p:cNvSpPr/>
            <p:nvPr>
              <p:custDataLst>
                <p:tags r:id="rId5"/>
              </p:custDataLst>
            </p:nvPr>
          </p:nvSpPr>
          <p:spPr>
            <a:xfrm>
              <a:off x="256" y="307"/>
              <a:ext cx="947" cy="870"/>
            </a:xfrm>
            <a:prstGeom prst="rect">
              <a:avLst/>
            </a:prstGeom>
            <a:solidFill>
              <a:srgbClr val="007E27">
                <a:alpha val="80000"/>
              </a:srgbClr>
            </a:solidFill>
            <a:ln w="12700">
              <a:noFill/>
              <a:miter lim="400000"/>
            </a:ln>
            <a:effectLst>
              <a:outerShdw blurRad="50800" dist="38100" dir="13500000" algn="br" rotWithShape="0">
                <a:prstClr val="black">
                  <a:alpha val="40000"/>
                </a:prstClr>
              </a:outerShdw>
            </a:effectLst>
          </p:spPr>
          <p:txBody>
            <a:bodyPr lIns="0" tIns="0" rIns="0" bIns="0"/>
            <a:lstStyle/>
            <a:p>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Shape 112"/>
            <p:cNvSpPr/>
            <p:nvPr>
              <p:custDataLst>
                <p:tags r:id="rId6"/>
              </p:custDataLst>
            </p:nvPr>
          </p:nvSpPr>
          <p:spPr>
            <a:xfrm>
              <a:off x="202" y="307"/>
              <a:ext cx="982" cy="730"/>
            </a:xfrm>
            <a:prstGeom prst="rect">
              <a:avLst/>
            </a:prstGeom>
            <a:noFill/>
            <a:ln w="12700" cap="flat" cmpd="sng" algn="ctr">
              <a:noFill/>
              <a:prstDash val="solid"/>
              <a:miter lim="400000"/>
              <a:headEnd type="none" w="med" len="med"/>
              <a:tailEnd type="none" w="med" len="med"/>
            </a:ln>
          </p:spPr>
          <p:txBody>
            <a:bodyPr lIns="45719" rIns="45719">
              <a:spAutoFit/>
            </a:bodyPr>
            <a:lstStyle/>
            <a:p>
              <a:pPr algn="ctr"/>
              <a:r>
                <a:rPr lang="zh-CN" altLang="en-US" sz="3600" b="1" i="0" smtClean="0">
                  <a:solidFill>
                    <a:srgbClr val="FFFFFF"/>
                  </a:solidFill>
                  <a:latin typeface="黑体" panose="02010609060101010101" pitchFamily="49" charset="-122"/>
                  <a:ea typeface="黑体" panose="02010609060101010101" pitchFamily="49" charset="-122"/>
                  <a:sym typeface="微软雅黑" panose="020B0503020204020204" pitchFamily="34" charset="-122"/>
                </a:rPr>
                <a:t>一</a:t>
              </a:r>
              <a:endParaRPr lang="en-US" altLang="zh-CN" sz="3600" b="1" i="0">
                <a:solidFill>
                  <a:srgbClr val="FFFFF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8" name="文本框 1"/>
            <p:cNvSpPr txBox="1"/>
            <p:nvPr>
              <p:custDataLst>
                <p:tags r:id="rId7"/>
              </p:custDataLst>
            </p:nvPr>
          </p:nvSpPr>
          <p:spPr>
            <a:xfrm>
              <a:off x="1486" y="382"/>
              <a:ext cx="2287" cy="588"/>
            </a:xfrm>
            <a:prstGeom prst="rect">
              <a:avLst/>
            </a:prstGeom>
            <a:noFill/>
            <a:ln w="12700" cap="flat" cmpd="sng" algn="ctr">
              <a:noFill/>
              <a:prstDash val="solid"/>
              <a:miter lim="400000"/>
              <a:headEnd type="none" w="med" len="med"/>
              <a:tailEnd type="none" w="med" len="med"/>
            </a:ln>
          </p:spPr>
          <p:txBody>
            <a:bodyPr wrap="square" lIns="45719" tIns="45719" rIns="45719" bIns="45719">
              <a:spAutoFit/>
            </a:bodyPr>
            <a:lstStyle/>
            <a:p>
              <a:pPr hangingPunct="0"/>
              <a:r>
                <a:rPr lang="zh-CN" altLang="en-US" sz="2800" b="1">
                  <a:solidFill>
                    <a:srgbClr val="FF0000"/>
                  </a:solidFill>
                  <a:latin typeface="微软雅黑" panose="020B0503020204020204" pitchFamily="34" charset="-122"/>
                  <a:ea typeface="微软雅黑" panose="020B0503020204020204" pitchFamily="34" charset="-122"/>
                  <a:sym typeface="Arial" panose="020B0604020202020204" pitchFamily="34" charset="0"/>
                </a:rPr>
                <a:t>磁现象</a:t>
              </a:r>
              <a:endParaRPr lang="zh-CN" altLang="en-US" sz="2800" b="1">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直接连接符 103"/>
            <p:cNvSpPr>
              <a:spLocks noChangeShapeType="1"/>
            </p:cNvSpPr>
            <p:nvPr>
              <p:custDataLst>
                <p:tags r:id="rId8"/>
              </p:custDataLst>
            </p:nvPr>
          </p:nvSpPr>
          <p:spPr bwMode="auto">
            <a:xfrm>
              <a:off x="1290" y="1067"/>
              <a:ext cx="7352" cy="0"/>
            </a:xfrm>
            <a:prstGeom prst="line">
              <a:avLst/>
            </a:prstGeom>
            <a:noFill/>
            <a:ln w="57150" cap="flat" algn="ctr">
              <a:solidFill>
                <a:srgbClr val="007E27"/>
              </a:solidFill>
              <a:prstDash val="solid"/>
              <a:round/>
              <a:headEnd type="none" w="med" len="med"/>
              <a:tailEnd type="none" w="med" len="med"/>
            </a:ln>
            <a:effectLst>
              <a:outerShdw dist="38100" dir="10800000" algn="r" rotWithShape="0">
                <a:srgbClr val="000000">
                  <a:alpha val="39999"/>
                </a:srgbClr>
              </a:outerShdw>
            </a:effectLst>
          </p:spPr>
          <p:txBody>
            <a:bodyPr/>
            <a:lstStyle/>
            <a:p>
              <a:endParaRPr lang="zh-CN" altLang="en-US"/>
            </a:p>
          </p:txBody>
        </p:sp>
      </p:grpSp>
      <p:sp>
        <p:nvSpPr>
          <p:cNvPr id="2" name="矩形 1"/>
          <p:cNvSpPr/>
          <p:nvPr>
            <p:custDataLst>
              <p:tags r:id="rId9"/>
            </p:custDataLst>
          </p:nvPr>
        </p:nvSpPr>
        <p:spPr>
          <a:xfrm>
            <a:off x="948091" y="4790744"/>
            <a:ext cx="7846285" cy="523220"/>
          </a:xfrm>
          <a:prstGeom prst="rect">
            <a:avLst/>
          </a:prstGeom>
        </p:spPr>
        <p:txBody>
          <a:bodyPr wrap="square">
            <a:spAutoFit/>
          </a:bodyPr>
          <a:lstStyle/>
          <a:p>
            <a:r>
              <a:rPr lang="en-US" altLang="zh-CN" sz="2800" b="1">
                <a:latin typeface="宋体" panose="02010600030101010101" pitchFamily="2" charset="-122"/>
                <a:ea typeface="宋体" panose="02010600030101010101" pitchFamily="2" charset="-122"/>
                <a:cs typeface="宋体" panose="02010600030101010101" pitchFamily="2" charset="-122"/>
                <a:sym typeface="+mn-ea"/>
              </a:rPr>
              <a:t>人们最早发现的天然磁石的主要成分是Fe</a:t>
            </a:r>
            <a:r>
              <a:rPr lang="en-US" altLang="zh-CN" sz="2800" b="1" baseline="-25000">
                <a:latin typeface="宋体" panose="02010600030101010101" pitchFamily="2" charset="-122"/>
                <a:ea typeface="宋体" panose="02010600030101010101" pitchFamily="2" charset="-122"/>
                <a:cs typeface="宋体" panose="02010600030101010101" pitchFamily="2" charset="-122"/>
                <a:sym typeface="+mn-ea"/>
              </a:rPr>
              <a:t>3</a:t>
            </a:r>
            <a:r>
              <a:rPr lang="en-US" altLang="zh-CN" sz="2800" b="1">
                <a:latin typeface="宋体" panose="02010600030101010101" pitchFamily="2" charset="-122"/>
                <a:ea typeface="宋体" panose="02010600030101010101" pitchFamily="2" charset="-122"/>
                <a:cs typeface="宋体" panose="02010600030101010101" pitchFamily="2" charset="-122"/>
                <a:sym typeface="+mn-ea"/>
              </a:rPr>
              <a:t>O</a:t>
            </a:r>
            <a:r>
              <a:rPr lang="en-US" altLang="zh-CN" sz="2800" b="1" baseline="-25000">
                <a:latin typeface="宋体" panose="02010600030101010101" pitchFamily="2" charset="-122"/>
                <a:ea typeface="宋体" panose="02010600030101010101" pitchFamily="2" charset="-122"/>
                <a:cs typeface="宋体" panose="02010600030101010101" pitchFamily="2" charset="-122"/>
                <a:sym typeface="+mn-ea"/>
              </a:rPr>
              <a:t>4</a:t>
            </a:r>
            <a:r>
              <a:rPr lang="en-US" altLang="zh-CN" sz="2800" b="1">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800"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2"/>
          <a:stretch>
            <a:fillRect/>
          </a:stretch>
        </p:blipFill>
        <p:spPr>
          <a:xfrm>
            <a:off x="0" y="0"/>
            <a:ext cx="885513" cy="888642"/>
          </a:xfrm>
          <a:prstGeom prst="rect">
            <a:avLst/>
          </a:prstGeom>
        </p:spPr>
      </p:pic>
      <p:sp>
        <p:nvSpPr>
          <p:cNvPr id="9" name="文本框 8"/>
          <p:cNvSpPr txBox="1"/>
          <p:nvPr>
            <p:custDataLst>
              <p:tags r:id="rId3"/>
            </p:custDataLst>
          </p:nvPr>
        </p:nvSpPr>
        <p:spPr>
          <a:xfrm>
            <a:off x="885513" y="0"/>
            <a:ext cx="1723549" cy="707886"/>
          </a:xfrm>
          <a:prstGeom prst="rect">
            <a:avLst/>
          </a:prstGeom>
          <a:noFill/>
        </p:spPr>
        <p:txBody>
          <a:bodyPr wrap="none" rtlCol="0">
            <a:spAutoFit/>
          </a:bodyPr>
          <a:lstStyle/>
          <a:p>
            <a:r>
              <a:rPr lang="zh-CN" altLang="en-US" sz="4000" smtClean="0">
                <a:latin typeface="黑体" panose="02010609060101010101" pitchFamily="49" charset="-122"/>
                <a:ea typeface="黑体" panose="02010609060101010101" pitchFamily="49" charset="-122"/>
              </a:rPr>
              <a:t>磁现象</a:t>
            </a:r>
            <a:endParaRPr lang="zh-CN" altLang="en-US" sz="4000">
              <a:latin typeface="黑体" panose="02010609060101010101" pitchFamily="49" charset="-122"/>
              <a:ea typeface="黑体" panose="02010609060101010101" pitchFamily="49" charset="-122"/>
            </a:endParaRPr>
          </a:p>
        </p:txBody>
      </p:sp>
      <p:sp>
        <p:nvSpPr>
          <p:cNvPr id="17" name="文本框 16"/>
          <p:cNvSpPr txBox="1"/>
          <p:nvPr>
            <p:custDataLst>
              <p:tags r:id="rId4"/>
            </p:custDataLst>
          </p:nvPr>
        </p:nvSpPr>
        <p:spPr>
          <a:xfrm>
            <a:off x="735013" y="2387600"/>
            <a:ext cx="184731" cy="369332"/>
          </a:xfrm>
          <a:prstGeom prst="rect">
            <a:avLst/>
          </a:prstGeom>
          <a:noFill/>
          <a:ln w="9525">
            <a:noFill/>
          </a:ln>
        </p:spPr>
        <p:txBody>
          <a:bodyPr wrap="none" anchor="t">
            <a:spAutoFit/>
          </a:bodyPr>
          <a:lstStyle/>
          <a:p>
            <a:endParaRPr b="1">
              <a:latin typeface="宋体" panose="02010600030101010101" pitchFamily="2" charset="-122"/>
              <a:ea typeface="宋体" panose="02010600030101010101" pitchFamily="2" charset="-122"/>
            </a:endParaRPr>
          </a:p>
        </p:txBody>
      </p:sp>
      <p:sp>
        <p:nvSpPr>
          <p:cNvPr id="19" name="文本框 18"/>
          <p:cNvSpPr txBox="1"/>
          <p:nvPr>
            <p:custDataLst>
              <p:tags r:id="rId5"/>
            </p:custDataLst>
          </p:nvPr>
        </p:nvSpPr>
        <p:spPr>
          <a:xfrm>
            <a:off x="2942548" y="184666"/>
            <a:ext cx="5905500" cy="523220"/>
          </a:xfrm>
          <a:prstGeom prst="rect">
            <a:avLst/>
          </a:prstGeom>
          <a:noFill/>
          <a:ln w="9525">
            <a:noFill/>
          </a:ln>
        </p:spPr>
        <p:txBody>
          <a:bodyPr>
            <a:spAutoFit/>
          </a:bodyPr>
          <a:lstStyle/>
          <a:p>
            <a:pPr marL="571500" indent="-571500">
              <a:buFont typeface="Arial" panose="020B0604020202020204" pitchFamily="34" charset="0"/>
              <a:buChar char="•"/>
            </a:pPr>
            <a:r>
              <a:rPr lang="zh-CN" altLang="en-US" sz="2800" smtClean="0">
                <a:solidFill>
                  <a:srgbClr val="FF0000"/>
                </a:solidFill>
                <a:latin typeface="黑体" panose="02010609060101010101" pitchFamily="49" charset="-122"/>
                <a:ea typeface="黑体" panose="02010609060101010101" pitchFamily="49" charset="-122"/>
              </a:rPr>
              <a:t>中国</a:t>
            </a:r>
            <a:r>
              <a:rPr lang="zh-CN" altLang="en-US" sz="2800">
                <a:solidFill>
                  <a:srgbClr val="FF0000"/>
                </a:solidFill>
                <a:latin typeface="黑体" panose="02010609060101010101" pitchFamily="49" charset="-122"/>
                <a:ea typeface="黑体" panose="02010609060101010101" pitchFamily="49" charset="-122"/>
              </a:rPr>
              <a:t>古代对磁的认识</a:t>
            </a:r>
            <a:endParaRPr lang="zh-CN" altLang="en-US" sz="2800">
              <a:solidFill>
                <a:srgbClr val="FF0000"/>
              </a:solidFill>
              <a:latin typeface="黑体" panose="02010609060101010101" pitchFamily="49" charset="-122"/>
              <a:ea typeface="黑体" panose="02010609060101010101" pitchFamily="49" charset="-122"/>
            </a:endParaRPr>
          </a:p>
        </p:txBody>
      </p:sp>
      <p:grpSp>
        <p:nvGrpSpPr>
          <p:cNvPr id="21" name="组合 20"/>
          <p:cNvGrpSpPr/>
          <p:nvPr>
            <p:custDataLst>
              <p:tags r:id="rId6"/>
            </p:custDataLst>
          </p:nvPr>
        </p:nvGrpSpPr>
        <p:grpSpPr>
          <a:xfrm>
            <a:off x="1588176" y="3712032"/>
            <a:ext cx="8629650" cy="3003550"/>
            <a:chOff x="233" y="2428"/>
            <a:chExt cx="5436" cy="1892"/>
          </a:xfrm>
        </p:grpSpPr>
        <p:pic>
          <p:nvPicPr>
            <p:cNvPr id="22" name="Picture 4" descr="王充"/>
            <p:cNvPicPr>
              <a:picLocks noChangeAspect="1"/>
            </p:cNvPicPr>
            <p:nvPr>
              <p:custDataLst>
                <p:tags r:id="rId7"/>
              </p:custDataLst>
            </p:nvPr>
          </p:nvPicPr>
          <p:blipFill>
            <a:blip r:embed="rId8"/>
            <a:srcRect b="10373"/>
            <a:stretch>
              <a:fillRect/>
            </a:stretch>
          </p:blipFill>
          <p:spPr>
            <a:xfrm>
              <a:off x="233" y="2432"/>
              <a:ext cx="1462" cy="1888"/>
            </a:xfrm>
            <a:prstGeom prst="rect">
              <a:avLst/>
            </a:prstGeom>
            <a:noFill/>
            <a:ln w="9525">
              <a:noFill/>
            </a:ln>
          </p:spPr>
        </p:pic>
        <p:pic>
          <p:nvPicPr>
            <p:cNvPr id="23" name="Picture 6" descr="论衡"/>
            <p:cNvPicPr>
              <a:picLocks noChangeAspect="1"/>
            </p:cNvPicPr>
            <p:nvPr>
              <p:custDataLst>
                <p:tags r:id="rId9"/>
              </p:custDataLst>
            </p:nvPr>
          </p:nvPicPr>
          <p:blipFill>
            <a:blip r:embed="rId10"/>
            <a:stretch>
              <a:fillRect/>
            </a:stretch>
          </p:blipFill>
          <p:spPr>
            <a:xfrm>
              <a:off x="1701" y="2432"/>
              <a:ext cx="1420" cy="1888"/>
            </a:xfrm>
            <a:prstGeom prst="rect">
              <a:avLst/>
            </a:prstGeom>
            <a:noFill/>
            <a:ln w="9525">
              <a:noFill/>
            </a:ln>
          </p:spPr>
        </p:pic>
        <p:pic>
          <p:nvPicPr>
            <p:cNvPr id="24" name="图片 23" descr="司南"/>
            <p:cNvPicPr>
              <a:picLocks noChangeAspect="1"/>
            </p:cNvPicPr>
            <p:nvPr>
              <p:custDataLst>
                <p:tags r:id="rId11"/>
              </p:custDataLst>
            </p:nvPr>
          </p:nvPicPr>
          <p:blipFill>
            <a:blip r:embed="rId12"/>
            <a:stretch>
              <a:fillRect/>
            </a:stretch>
          </p:blipFill>
          <p:spPr>
            <a:xfrm>
              <a:off x="3107" y="2428"/>
              <a:ext cx="2562" cy="1892"/>
            </a:xfrm>
            <a:prstGeom prst="rect">
              <a:avLst/>
            </a:prstGeom>
            <a:noFill/>
            <a:ln w="9525">
              <a:noFill/>
            </a:ln>
          </p:spPr>
        </p:pic>
      </p:grpSp>
      <p:sp>
        <p:nvSpPr>
          <p:cNvPr id="25" name="文本框 24"/>
          <p:cNvSpPr txBox="1"/>
          <p:nvPr>
            <p:custDataLst>
              <p:tags r:id="rId13"/>
            </p:custDataLst>
          </p:nvPr>
        </p:nvSpPr>
        <p:spPr>
          <a:xfrm>
            <a:off x="2609062" y="2677319"/>
            <a:ext cx="6404317" cy="954107"/>
          </a:xfrm>
          <a:prstGeom prst="rect">
            <a:avLst/>
          </a:prstGeom>
          <a:noFill/>
          <a:ln w="9525">
            <a:noFill/>
          </a:ln>
        </p:spPr>
        <p:txBody>
          <a:bodyPr wrap="none" anchor="t">
            <a:spAutoFit/>
          </a:bodyPr>
          <a:lstStyle/>
          <a:p>
            <a:r>
              <a:rPr lang="en-US" altLang="zh-CN" sz="2400" b="1">
                <a:latin typeface="宋体" panose="02010600030101010101" pitchFamily="2" charset="-122"/>
                <a:ea typeface="宋体" panose="02010600030101010101" pitchFamily="2" charset="-122"/>
              </a:rPr>
              <a:t>      </a:t>
            </a:r>
            <a:r>
              <a:rPr lang="zh-CN" altLang="en-US" sz="2800" b="1">
                <a:latin typeface="宋体" panose="02010600030101010101" pitchFamily="2" charset="-122"/>
                <a:ea typeface="宋体" panose="02010600030101010101" pitchFamily="2" charset="-122"/>
              </a:rPr>
              <a:t>东汉王充在</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论衡</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中写到：</a:t>
            </a:r>
            <a:endParaRPr lang="zh-CN" altLang="en-US" sz="2800" b="1">
              <a:latin typeface="宋体" panose="02010600030101010101" pitchFamily="2" charset="-122"/>
              <a:ea typeface="宋体" panose="02010600030101010101" pitchFamily="2" charset="-122"/>
            </a:endParaRPr>
          </a:p>
          <a:p>
            <a:r>
              <a:rPr lang="zh-CN" altLang="en-US" sz="2800" b="1">
                <a:latin typeface="宋体" panose="02010600030101010101" pitchFamily="2" charset="-122"/>
                <a:ea typeface="宋体" panose="02010600030101010101" pitchFamily="2" charset="-122"/>
              </a:rPr>
              <a:t>“司南之杓，投之于地，其柢指南”。</a:t>
            </a:r>
            <a:r>
              <a:rPr lang="zh-CN" altLang="en-US" b="1">
                <a:latin typeface="宋体" panose="02010600030101010101" pitchFamily="2" charset="-122"/>
                <a:ea typeface="宋体" panose="02010600030101010101" pitchFamily="2" charset="-122"/>
              </a:rPr>
              <a:t> </a:t>
            </a:r>
            <a:endParaRPr lang="zh-CN" altLang="en-US" b="1">
              <a:latin typeface="宋体" panose="02010600030101010101" pitchFamily="2" charset="-122"/>
              <a:ea typeface="宋体" panose="02010600030101010101" pitchFamily="2" charset="-122"/>
            </a:endParaRPr>
          </a:p>
        </p:txBody>
      </p:sp>
      <p:sp>
        <p:nvSpPr>
          <p:cNvPr id="26" name="文本框 25"/>
          <p:cNvSpPr txBox="1"/>
          <p:nvPr>
            <p:custDataLst>
              <p:tags r:id="rId14"/>
            </p:custDataLst>
          </p:nvPr>
        </p:nvSpPr>
        <p:spPr>
          <a:xfrm>
            <a:off x="386203" y="1171029"/>
            <a:ext cx="11528895" cy="1384995"/>
          </a:xfrm>
          <a:prstGeom prst="rect">
            <a:avLst/>
          </a:prstGeom>
          <a:noFill/>
          <a:ln w="9525">
            <a:noFill/>
          </a:ln>
        </p:spPr>
        <p:txBody>
          <a:bodyPr wrap="square" anchor="t">
            <a:spAutoFit/>
          </a:bodyPr>
          <a:lstStyle/>
          <a:p>
            <a:pPr lvl="0"/>
            <a:r>
              <a:rPr lang="zh-CN" altLang="en-US" sz="2800" b="1">
                <a:latin typeface="宋体" panose="02010600030101010101" pitchFamily="2" charset="-122"/>
                <a:ea typeface="宋体" panose="02010600030101010101" pitchFamily="2" charset="-122"/>
              </a:rPr>
              <a:t>我国</a:t>
            </a:r>
            <a:r>
              <a:rPr lang="zh-CN" altLang="en-US" sz="2800" b="1">
                <a:solidFill>
                  <a:srgbClr val="FF0000"/>
                </a:solidFill>
                <a:latin typeface="宋体" panose="02010600030101010101" pitchFamily="2" charset="-122"/>
                <a:ea typeface="宋体" panose="02010600030101010101" pitchFamily="2" charset="-122"/>
              </a:rPr>
              <a:t>春秋战国</a:t>
            </a:r>
            <a:r>
              <a:rPr lang="zh-CN" altLang="en-US" sz="2800" b="1">
                <a:latin typeface="宋体" panose="02010600030101010101" pitchFamily="2" charset="-122"/>
                <a:ea typeface="宋体" panose="02010600030101010101" pitchFamily="2" charset="-122"/>
              </a:rPr>
              <a:t>时期就有关于磁石的记载和</a:t>
            </a:r>
            <a:r>
              <a:rPr lang="zh-CN" altLang="en-US" sz="2800" b="1" smtClean="0">
                <a:latin typeface="宋体" panose="02010600030101010101" pitchFamily="2" charset="-122"/>
                <a:ea typeface="宋体" panose="02010600030101010101" pitchFamily="2" charset="-122"/>
              </a:rPr>
              <a:t>描述。</a:t>
            </a:r>
            <a:r>
              <a:rPr lang="zh-CN" altLang="en-US" sz="2800" b="1">
                <a:latin typeface="宋体" panose="02010600030101010101" pitchFamily="2" charset="-122"/>
                <a:ea typeface="宋体" panose="02010600030101010101" pitchFamily="2" charset="-122"/>
              </a:rPr>
              <a:t>古代人们就发现了天然磁石吸引铁器的现象。东汉学者王充在</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论衡</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一书中描述的“司南</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被公认为最早的磁性指 南工具。指南针是我国古代四大发明之一</a:t>
            </a:r>
            <a:r>
              <a:rPr lang="zh-CN" altLang="en-US" sz="2800" b="1" smtClean="0">
                <a:latin typeface="宋体" panose="02010600030101010101" pitchFamily="2" charset="-122"/>
                <a:ea typeface="宋体" panose="02010600030101010101" pitchFamily="2" charset="-122"/>
              </a:rPr>
              <a:t>。</a:t>
            </a:r>
            <a:endParaRPr lang="zh-CN" altLang="en-US" sz="2800" b="1">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par>
                                <p:cTn id="18" presetID="3" presetClass="entr" presetSubtype="1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7" name="Text Box 2"/>
          <p:cNvSpPr/>
          <p:nvPr>
            <p:custDataLst>
              <p:tags r:id="rId1"/>
            </p:custDataLst>
          </p:nvPr>
        </p:nvSpPr>
        <p:spPr>
          <a:xfrm>
            <a:off x="650875" y="501276"/>
            <a:ext cx="9084796" cy="523875"/>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spcBef>
                <a:spcPct val="50000"/>
              </a:spcBef>
            </a:pP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磁性：能够吸引铁质物体的性质</a:t>
            </a:r>
            <a:r>
              <a:rPr lang="en-US" altLang="zh-CN" sz="2800" b="1">
                <a:solidFill>
                  <a:srgbClr val="000000"/>
                </a:solidFill>
                <a:latin typeface="宋体" panose="02010600030101010101" pitchFamily="2" charset="-122"/>
              </a:rPr>
              <a:t>.</a:t>
            </a:r>
            <a:endParaRPr lang="en-US" altLang="zh-CN" sz="2800" b="1">
              <a:solidFill>
                <a:srgbClr val="000000"/>
              </a:solidFill>
              <a:latin typeface="宋体" panose="02010600030101010101" pitchFamily="2" charset="-122"/>
            </a:endParaRPr>
          </a:p>
        </p:txBody>
      </p:sp>
      <p:sp>
        <p:nvSpPr>
          <p:cNvPr id="19458" name="Rectangle 3"/>
          <p:cNvSpPr/>
          <p:nvPr>
            <p:custDataLst>
              <p:tags r:id="rId2"/>
            </p:custDataLst>
          </p:nvPr>
        </p:nvSpPr>
        <p:spPr>
          <a:xfrm>
            <a:off x="650875" y="1099763"/>
            <a:ext cx="6911975" cy="523875"/>
          </a:xfrm>
          <a:prstGeom prst="rect">
            <a:avLst/>
          </a:prstGeom>
          <a:noFill/>
          <a:ln>
            <a:noFill/>
            <a:miter lim="800000"/>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spcBef>
                <a:spcPct val="50000"/>
              </a:spcBef>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磁体：具有磁性的物体叫磁体</a:t>
            </a:r>
            <a:r>
              <a:rPr lang="en-US" altLang="zh-CN" sz="2800" b="1">
                <a:solidFill>
                  <a:srgbClr val="000000"/>
                </a:solidFill>
                <a:latin typeface="宋体" panose="02010600030101010101" pitchFamily="2" charset="-122"/>
              </a:rPr>
              <a:t>.</a:t>
            </a:r>
            <a:endParaRPr lang="en-US" altLang="zh-CN" sz="2800" b="1">
              <a:solidFill>
                <a:srgbClr val="000000"/>
              </a:solidFill>
              <a:latin typeface="宋体" panose="02010600030101010101" pitchFamily="2" charset="-122"/>
            </a:endParaRPr>
          </a:p>
        </p:txBody>
      </p:sp>
      <p:sp>
        <p:nvSpPr>
          <p:cNvPr id="19459" name="Rectangle 4"/>
          <p:cNvSpPr/>
          <p:nvPr>
            <p:custDataLst>
              <p:tags r:id="rId3"/>
            </p:custDataLst>
          </p:nvPr>
        </p:nvSpPr>
        <p:spPr>
          <a:xfrm>
            <a:off x="650875" y="1714126"/>
            <a:ext cx="6596062" cy="523875"/>
          </a:xfrm>
          <a:prstGeom prst="rect">
            <a:avLst/>
          </a:prstGeom>
          <a:noFill/>
          <a:ln>
            <a:noFill/>
            <a:miter lim="800000"/>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spcBef>
                <a:spcPct val="50000"/>
              </a:spcBef>
            </a:pPr>
            <a:r>
              <a:rPr lang="en-US" altLang="zh-CN" sz="2800" b="1">
                <a:solidFill>
                  <a:srgbClr val="000000"/>
                </a:solidFill>
                <a:latin typeface="宋体" panose="02010600030101010101" pitchFamily="2" charset="-122"/>
              </a:rPr>
              <a:t>3.</a:t>
            </a:r>
            <a:r>
              <a:rPr lang="zh-CN" altLang="en-US" sz="2800" b="1">
                <a:solidFill>
                  <a:srgbClr val="000000"/>
                </a:solidFill>
                <a:latin typeface="宋体" panose="02010600030101010101" pitchFamily="2" charset="-122"/>
              </a:rPr>
              <a:t>磁极：磁体上磁性最强的部分叫磁极</a:t>
            </a:r>
            <a:r>
              <a:rPr lang="en-US" altLang="zh-CN" sz="2800" b="1">
                <a:solidFill>
                  <a:srgbClr val="000000"/>
                </a:solidFill>
                <a:latin typeface="宋体" panose="02010600030101010101" pitchFamily="2" charset="-122"/>
              </a:rPr>
              <a:t>.</a:t>
            </a:r>
            <a:endParaRPr lang="en-US" altLang="zh-CN" sz="2800" b="1">
              <a:solidFill>
                <a:srgbClr val="000000"/>
              </a:solidFill>
              <a:latin typeface="宋体" panose="02010600030101010101" pitchFamily="2" charset="-122"/>
            </a:endParaRPr>
          </a:p>
        </p:txBody>
      </p:sp>
      <p:sp>
        <p:nvSpPr>
          <p:cNvPr id="19460" name="Rectangle 5"/>
          <p:cNvSpPr/>
          <p:nvPr>
            <p:custDataLst>
              <p:tags r:id="rId4"/>
            </p:custDataLst>
          </p:nvPr>
        </p:nvSpPr>
        <p:spPr>
          <a:xfrm>
            <a:off x="650874" y="2214188"/>
            <a:ext cx="8984056" cy="1384995"/>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eaLnBrk="0" hangingPunct="0">
              <a:lnSpc>
                <a:spcPct val="150000"/>
              </a:lnSpc>
            </a:pPr>
            <a:r>
              <a:rPr lang="zh-CN" altLang="en-US" sz="2800" b="1">
                <a:solidFill>
                  <a:srgbClr val="000000"/>
                </a:solidFill>
                <a:latin typeface="宋体" panose="02010600030101010101" pitchFamily="2" charset="-122"/>
              </a:rPr>
              <a:t>小磁针静止时指南的磁极叫做</a:t>
            </a:r>
            <a:r>
              <a:rPr lang="zh-CN" altLang="en-US" sz="2800" b="1">
                <a:solidFill>
                  <a:srgbClr val="FF0000"/>
                </a:solidFill>
                <a:latin typeface="宋体" panose="02010600030101010101" pitchFamily="2" charset="-122"/>
              </a:rPr>
              <a:t>南极，</a:t>
            </a:r>
            <a:r>
              <a:rPr lang="zh-CN" altLang="en-US" sz="2800" b="1">
                <a:solidFill>
                  <a:srgbClr val="000000"/>
                </a:solidFill>
                <a:latin typeface="宋体" panose="02010600030101010101" pitchFamily="2" charset="-122"/>
              </a:rPr>
              <a:t>又叫</a:t>
            </a:r>
            <a:r>
              <a:rPr lang="en-US" altLang="zh-CN" sz="2800" b="1">
                <a:solidFill>
                  <a:srgbClr val="FF0000"/>
                </a:solidFill>
                <a:latin typeface="宋体" panose="02010600030101010101" pitchFamily="2" charset="-122"/>
              </a:rPr>
              <a:t>S</a:t>
            </a:r>
            <a:r>
              <a:rPr lang="zh-CN" altLang="en-US" sz="2800" b="1">
                <a:solidFill>
                  <a:srgbClr val="FF0000"/>
                </a:solidFill>
                <a:latin typeface="宋体" panose="02010600030101010101" pitchFamily="2" charset="-122"/>
              </a:rPr>
              <a:t>极</a:t>
            </a:r>
            <a:r>
              <a:rPr lang="en-US" altLang="zh-CN" sz="2800" b="1" smtClean="0">
                <a:latin typeface="宋体" panose="02010600030101010101" pitchFamily="2" charset="-122"/>
              </a:rPr>
              <a:t>;</a:t>
            </a:r>
            <a:r>
              <a:rPr lang="zh-CN" altLang="en-US" sz="2800" b="1" smtClean="0">
                <a:solidFill>
                  <a:srgbClr val="000000"/>
                </a:solidFill>
                <a:latin typeface="宋体" panose="02010600030101010101" pitchFamily="2" charset="-122"/>
              </a:rPr>
              <a:t>指</a:t>
            </a:r>
            <a:r>
              <a:rPr lang="zh-CN" altLang="en-US" sz="2800" b="1">
                <a:solidFill>
                  <a:srgbClr val="000000"/>
                </a:solidFill>
                <a:latin typeface="宋体" panose="02010600030101010101" pitchFamily="2" charset="-122"/>
              </a:rPr>
              <a:t>北的磁极叫做</a:t>
            </a:r>
            <a:r>
              <a:rPr lang="zh-CN" altLang="en-US" sz="2800" b="1">
                <a:solidFill>
                  <a:srgbClr val="FF0000"/>
                </a:solidFill>
                <a:latin typeface="宋体" panose="02010600030101010101" pitchFamily="2" charset="-122"/>
              </a:rPr>
              <a:t>北极，</a:t>
            </a:r>
            <a:r>
              <a:rPr lang="zh-CN" altLang="en-US" sz="2800" b="1">
                <a:solidFill>
                  <a:srgbClr val="000000"/>
                </a:solidFill>
                <a:latin typeface="宋体" panose="02010600030101010101" pitchFamily="2" charset="-122"/>
              </a:rPr>
              <a:t>又叫</a:t>
            </a:r>
            <a:r>
              <a:rPr lang="en-US" altLang="zh-CN" sz="2800" b="1">
                <a:solidFill>
                  <a:srgbClr val="FF0000"/>
                </a:solidFill>
                <a:latin typeface="宋体" panose="02010600030101010101" pitchFamily="2" charset="-122"/>
              </a:rPr>
              <a:t>N</a:t>
            </a:r>
            <a:r>
              <a:rPr lang="zh-CN" altLang="en-US" sz="2800" b="1">
                <a:solidFill>
                  <a:srgbClr val="FF0000"/>
                </a:solidFill>
                <a:latin typeface="宋体" panose="02010600030101010101" pitchFamily="2" charset="-122"/>
              </a:rPr>
              <a:t>极</a:t>
            </a:r>
            <a:r>
              <a:rPr lang="en-US" altLang="zh-CN" sz="2800" b="1">
                <a:latin typeface="宋体" panose="02010600030101010101" pitchFamily="2" charset="-122"/>
              </a:rPr>
              <a:t>.</a:t>
            </a:r>
            <a:endParaRPr lang="en-US" altLang="zh-CN" sz="2800" b="1">
              <a:latin typeface="宋体" panose="02010600030101010101" pitchFamily="2" charset="-122"/>
            </a:endParaRPr>
          </a:p>
        </p:txBody>
      </p:sp>
      <p:sp>
        <p:nvSpPr>
          <p:cNvPr id="19461" name="Rectangle 6"/>
          <p:cNvSpPr/>
          <p:nvPr>
            <p:custDataLst>
              <p:tags r:id="rId5"/>
            </p:custDataLst>
          </p:nvPr>
        </p:nvSpPr>
        <p:spPr>
          <a:xfrm>
            <a:off x="650875" y="4931988"/>
            <a:ext cx="8582025" cy="522288"/>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eaLnBrk="0" hangingPunct="0"/>
            <a:r>
              <a:rPr lang="en-US" altLang="zh-CN" sz="2800" b="1">
                <a:solidFill>
                  <a:srgbClr val="000000"/>
                </a:solidFill>
                <a:latin typeface="宋体" panose="02010600030101010101" pitchFamily="2" charset="-122"/>
              </a:rPr>
              <a:t>5.</a:t>
            </a:r>
            <a:r>
              <a:rPr lang="zh-CN" altLang="en-US" sz="2800" b="1">
                <a:solidFill>
                  <a:srgbClr val="000000"/>
                </a:solidFill>
                <a:latin typeface="宋体" panose="02010600030101010101" pitchFamily="2" charset="-122"/>
              </a:rPr>
              <a:t>磁极间的相互作用：</a:t>
            </a:r>
            <a:r>
              <a:rPr lang="zh-CN" altLang="en-US" sz="2800" b="1">
                <a:solidFill>
                  <a:srgbClr val="FF0000"/>
                </a:solidFill>
                <a:latin typeface="宋体" panose="02010600030101010101" pitchFamily="2" charset="-122"/>
              </a:rPr>
              <a:t>同名磁极相斥，异名磁极相吸</a:t>
            </a:r>
            <a:r>
              <a:rPr lang="en-US" altLang="zh-CN" sz="2800" b="1">
                <a:solidFill>
                  <a:srgbClr val="FF0000"/>
                </a:solidFill>
                <a:latin typeface="宋体" panose="02010600030101010101" pitchFamily="2" charset="-122"/>
              </a:rPr>
              <a:t>.</a:t>
            </a:r>
            <a:endParaRPr lang="en-US" altLang="zh-CN" sz="2800" b="1">
              <a:solidFill>
                <a:srgbClr val="FF0000"/>
              </a:solidFill>
              <a:latin typeface="宋体" panose="02010600030101010101" pitchFamily="2" charset="-122"/>
            </a:endParaRPr>
          </a:p>
        </p:txBody>
      </p:sp>
      <p:sp>
        <p:nvSpPr>
          <p:cNvPr id="19463" name="Rectangle 7"/>
          <p:cNvSpPr/>
          <p:nvPr>
            <p:custDataLst>
              <p:tags r:id="rId6"/>
            </p:custDataLst>
          </p:nvPr>
        </p:nvSpPr>
        <p:spPr>
          <a:xfrm>
            <a:off x="650875" y="3566738"/>
            <a:ext cx="8026400" cy="1169988"/>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spcBef>
                <a:spcPct val="50000"/>
              </a:spcBef>
            </a:pPr>
            <a:r>
              <a:rPr lang="en-US" altLang="zh-CN" sz="2800" b="1">
                <a:solidFill>
                  <a:srgbClr val="000000"/>
                </a:solidFill>
                <a:latin typeface="宋体" panose="02010600030101010101" pitchFamily="2" charset="-122"/>
              </a:rPr>
              <a:t>4.</a:t>
            </a:r>
            <a:r>
              <a:rPr lang="zh-CN" altLang="en-US" sz="2800" b="1">
                <a:solidFill>
                  <a:srgbClr val="000000"/>
                </a:solidFill>
                <a:latin typeface="宋体" panose="02010600030101010101" pitchFamily="2" charset="-122"/>
              </a:rPr>
              <a:t>变无磁性物体为有磁性物体叫</a:t>
            </a:r>
            <a:r>
              <a:rPr lang="zh-CN" altLang="en-US" sz="2800" b="1">
                <a:solidFill>
                  <a:srgbClr val="FF0000"/>
                </a:solidFill>
                <a:latin typeface="宋体" panose="02010600030101010101" pitchFamily="2" charset="-122"/>
              </a:rPr>
              <a:t>磁化</a:t>
            </a:r>
            <a:r>
              <a:rPr lang="zh-CN" altLang="en-US" sz="2800" b="1">
                <a:solidFill>
                  <a:srgbClr val="000000"/>
                </a:solidFill>
                <a:latin typeface="宋体" panose="02010600030101010101" pitchFamily="2" charset="-122"/>
              </a:rPr>
              <a:t>，</a:t>
            </a:r>
            <a:endParaRPr lang="en-US" altLang="zh-CN" sz="2800" b="1">
              <a:solidFill>
                <a:srgbClr val="000000"/>
              </a:solidFill>
              <a:latin typeface="宋体" panose="02010600030101010101" pitchFamily="2" charset="-122"/>
            </a:endParaRPr>
          </a:p>
          <a:p>
            <a:pPr lvl="0">
              <a:spcBef>
                <a:spcPct val="50000"/>
              </a:spcBef>
            </a:pPr>
            <a:r>
              <a:rPr lang="en-US" altLang="zh-CN" sz="2800" b="1">
                <a:solidFill>
                  <a:srgbClr val="000000"/>
                </a:solidFill>
                <a:latin typeface="宋体" panose="02010600030101010101" pitchFamily="2" charset="-122"/>
              </a:rPr>
              <a:t>   </a:t>
            </a:r>
            <a:r>
              <a:rPr lang="zh-CN" altLang="en-US" sz="2800" b="1">
                <a:solidFill>
                  <a:srgbClr val="000000"/>
                </a:solidFill>
                <a:latin typeface="宋体" panose="02010600030101010101" pitchFamily="2" charset="-122"/>
              </a:rPr>
              <a:t>变有磁性物体为无磁性物体叫</a:t>
            </a:r>
            <a:r>
              <a:rPr lang="zh-CN" altLang="en-US" sz="2800" b="1">
                <a:solidFill>
                  <a:srgbClr val="FF0000"/>
                </a:solidFill>
                <a:latin typeface="宋体" panose="02010600030101010101" pitchFamily="2" charset="-122"/>
              </a:rPr>
              <a:t>退磁</a:t>
            </a:r>
            <a:r>
              <a:rPr lang="en-US" altLang="zh-CN" sz="2800" b="1">
                <a:solidFill>
                  <a:srgbClr val="000000"/>
                </a:solidFill>
                <a:latin typeface="宋体" panose="02010600030101010101" pitchFamily="2" charset="-122"/>
              </a:rPr>
              <a:t>.</a:t>
            </a:r>
            <a:endParaRPr lang="en-US" altLang="zh-CN" sz="2800" b="1">
              <a:solidFill>
                <a:srgbClr val="000000"/>
              </a:solidFill>
              <a:latin typeface="宋体" panose="02010600030101010101" pitchFamily="2" charset="-122"/>
            </a:endParaRPr>
          </a:p>
        </p:txBody>
      </p:sp>
      <p:sp>
        <p:nvSpPr>
          <p:cNvPr id="19464" name="Rectangle 2"/>
          <p:cNvSpPr/>
          <p:nvPr>
            <p:custDataLst>
              <p:tags r:id="rId7"/>
            </p:custDataLst>
          </p:nvPr>
        </p:nvSpPr>
        <p:spPr>
          <a:xfrm>
            <a:off x="1071562" y="5630488"/>
            <a:ext cx="7072312" cy="556884"/>
          </a:xfrm>
          <a:prstGeom prst="rect">
            <a:avLst/>
          </a:prstGeom>
          <a:noFill/>
          <a:ln>
            <a:noFill/>
            <a:miter lim="800000"/>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 typeface="Arial" panose="020B0604020202020204" pitchFamily="34" charset="0"/>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nSpc>
                <a:spcPct val="125000"/>
              </a:lnSpc>
              <a:spcBef>
                <a:spcPct val="50000"/>
              </a:spcBef>
              <a:buClr>
                <a:schemeClr val="accent2"/>
              </a:buClr>
              <a:buSzPct val="80000"/>
            </a:pPr>
            <a:r>
              <a:rPr lang="zh-CN" altLang="en-US" sz="2800" b="1">
                <a:solidFill>
                  <a:srgbClr val="FF0000"/>
                </a:solidFill>
                <a:latin typeface="宋体" panose="02010600030101010101" pitchFamily="2" charset="-122"/>
              </a:rPr>
              <a:t>磁体之间是通过什么发生相互作用的呢？</a:t>
            </a:r>
            <a:endParaRPr lang="zh-CN" altLang="en-US" sz="2800" b="1">
              <a:solidFill>
                <a:srgbClr val="FF0000"/>
              </a:solidFill>
              <a:latin typeface="宋体" panose="02010600030101010101" pitchFamily="2" charset="-122"/>
            </a:endParaRPr>
          </a:p>
        </p:txBody>
      </p:sp>
      <p:pic>
        <p:nvPicPr>
          <p:cNvPr id="19465" name="图片 2"/>
          <p:cNvPicPr/>
          <p:nvPr>
            <p:custDataLst>
              <p:tags r:id="rId8"/>
            </p:custDataLst>
          </p:nvPr>
        </p:nvPicPr>
        <p:blipFill>
          <a:blip r:embed="rId9"/>
          <a:stretch>
            <a:fillRect/>
          </a:stretch>
        </p:blipFill>
        <p:spPr>
          <a:xfrm rot="600000">
            <a:off x="10618787" y="3315821"/>
            <a:ext cx="684212" cy="1990725"/>
          </a:xfrm>
          <a:prstGeom prst="rect">
            <a:avLst/>
          </a:prstGeom>
          <a:noFill/>
          <a:ln>
            <a:noFill/>
            <a:miter lim="800000"/>
            <a:headEnd/>
            <a:tailEnd/>
          </a:ln>
        </p:spPr>
      </p:pic>
      <p:pic>
        <p:nvPicPr>
          <p:cNvPr id="19466" name="图片 3"/>
          <p:cNvPicPr/>
          <p:nvPr>
            <p:custDataLst>
              <p:tags r:id="rId10"/>
            </p:custDataLst>
          </p:nvPr>
        </p:nvPicPr>
        <p:blipFill>
          <a:blip r:embed="rId11"/>
          <a:stretch>
            <a:fillRect/>
          </a:stretch>
        </p:blipFill>
        <p:spPr>
          <a:xfrm>
            <a:off x="10028237" y="3647608"/>
            <a:ext cx="542925" cy="1976438"/>
          </a:xfrm>
          <a:prstGeom prst="rect">
            <a:avLst/>
          </a:prstGeom>
          <a:noFill/>
          <a:ln>
            <a:noFill/>
            <a:miter lim="800000"/>
            <a:headEnd/>
            <a:tailEnd/>
          </a:ln>
        </p:spPr>
      </p:pic>
      <p:pic>
        <p:nvPicPr>
          <p:cNvPr id="19467" name="图片 4"/>
          <p:cNvPicPr/>
          <p:nvPr>
            <p:custDataLst>
              <p:tags r:id="rId12"/>
            </p:custDataLst>
          </p:nvPr>
        </p:nvPicPr>
        <p:blipFill>
          <a:blip r:embed="rId13">
            <a:clrChange>
              <a:clrFrom>
                <a:srgbClr val="FFFFFF"/>
              </a:clrFrom>
              <a:clrTo>
                <a:srgbClr val="FFFFFF">
                  <a:alpha val="0"/>
                </a:srgbClr>
              </a:clrTo>
            </a:clrChange>
          </a:blip>
          <a:stretch>
            <a:fillRect/>
          </a:stretch>
        </p:blipFill>
        <p:spPr>
          <a:xfrm>
            <a:off x="9634930" y="1146174"/>
            <a:ext cx="1360488" cy="1546225"/>
          </a:xfrm>
          <a:prstGeom prst="rect">
            <a:avLst/>
          </a:prstGeom>
          <a:noFill/>
          <a:ln>
            <a:noFill/>
            <a:miter lim="800000"/>
            <a:headEnd/>
            <a:tailEnd/>
          </a:ln>
        </p:spPr>
      </p:pic>
      <p:pic>
        <p:nvPicPr>
          <p:cNvPr id="19468" name="New picture"/>
          <p:cNvPicPr/>
          <p:nvPr>
            <p:custDataLst>
              <p:tags r:id="rId14"/>
            </p:custDataLst>
          </p:nvPr>
        </p:nvPicPr>
        <p:blipFill>
          <a:blip r:embed="rId15"/>
          <a:stretch>
            <a:fillRect/>
          </a:stretch>
        </p:blipFill>
        <p:spPr>
          <a:xfrm>
            <a:off x="11239500" y="11938000"/>
            <a:ext cx="342900" cy="241300"/>
          </a:xfrm>
          <a:prstGeom prst="cube">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additive="base">
                                        <p:cTn id="6" dur="1" fill="hold">
                                          <p:stCondLst>
                                            <p:cond delay="0"/>
                                          </p:stCondLst>
                                        </p:cTn>
                                        <p:tgtEl>
                                          <p:spTgt spid="19457"/>
                                        </p:tgtEl>
                                        <p:attrNameLst>
                                          <p:attrName>style.visibility</p:attrName>
                                        </p:attrNameLst>
                                      </p:cBhvr>
                                      <p:to>
                                        <p:strVal val="visible"/>
                                      </p:to>
                                    </p:set>
                                    <p:animEffect transition="in" filter="barn(inVertical)">
                                      <p:cBhvr additive="base">
                                        <p:cTn id="7" dur="500" fill="hold"/>
                                        <p:tgtEl>
                                          <p:spTgt spid="1945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additive="base">
                                        <p:cTn id="11" dur="1" fill="hold">
                                          <p:stCondLst>
                                            <p:cond delay="0"/>
                                          </p:stCondLst>
                                        </p:cTn>
                                        <p:tgtEl>
                                          <p:spTgt spid="19458"/>
                                        </p:tgtEl>
                                        <p:attrNameLst>
                                          <p:attrName>style.visibility</p:attrName>
                                        </p:attrNameLst>
                                      </p:cBhvr>
                                      <p:to>
                                        <p:strVal val="visible"/>
                                      </p:to>
                                    </p:set>
                                    <p:animEffect transition="in" filter="barn(inVertical)">
                                      <p:cBhvr additive="base">
                                        <p:cTn id="12" dur="500" fill="hold"/>
                                        <p:tgtEl>
                                          <p:spTgt spid="1945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additive="base">
                                        <p:cTn id="16" dur="1" fill="hold">
                                          <p:stCondLst>
                                            <p:cond delay="0"/>
                                          </p:stCondLst>
                                        </p:cTn>
                                        <p:tgtEl>
                                          <p:spTgt spid="19459"/>
                                        </p:tgtEl>
                                        <p:attrNameLst>
                                          <p:attrName>style.visibility</p:attrName>
                                        </p:attrNameLst>
                                      </p:cBhvr>
                                      <p:to>
                                        <p:strVal val="visible"/>
                                      </p:to>
                                    </p:set>
                                    <p:animEffect transition="in" filter="barn(inVertical)">
                                      <p:cBhvr additive="base">
                                        <p:cTn id="17" dur="500" fill="hold"/>
                                        <p:tgtEl>
                                          <p:spTgt spid="1945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additive="base">
                                        <p:cTn id="21" dur="1" fill="hold">
                                          <p:stCondLst>
                                            <p:cond delay="0"/>
                                          </p:stCondLst>
                                        </p:cTn>
                                        <p:tgtEl>
                                          <p:spTgt spid="19460"/>
                                        </p:tgtEl>
                                        <p:attrNameLst>
                                          <p:attrName>style.visibility</p:attrName>
                                        </p:attrNameLst>
                                      </p:cBhvr>
                                      <p:to>
                                        <p:strVal val="visible"/>
                                      </p:to>
                                    </p:set>
                                    <p:animEffect transition="in" filter="barn(inVertical)">
                                      <p:cBhvr additive="base">
                                        <p:cTn id="22" dur="500" fill="hold"/>
                                        <p:tgtEl>
                                          <p:spTgt spid="1946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additive="base">
                                        <p:cTn id="26" dur="1" fill="hold">
                                          <p:stCondLst>
                                            <p:cond delay="0"/>
                                          </p:stCondLst>
                                        </p:cTn>
                                        <p:tgtEl>
                                          <p:spTgt spid="19463"/>
                                        </p:tgtEl>
                                        <p:attrNameLst>
                                          <p:attrName>style.visibility</p:attrName>
                                        </p:attrNameLst>
                                      </p:cBhvr>
                                      <p:to>
                                        <p:strVal val="visible"/>
                                      </p:to>
                                    </p:set>
                                    <p:animEffect transition="in" filter="barn(inVertical)">
                                      <p:cBhvr additive="base">
                                        <p:cTn id="27" dur="500" fill="hold"/>
                                        <p:tgtEl>
                                          <p:spTgt spid="1946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additive="base">
                                        <p:cTn id="31" dur="1" fill="hold">
                                          <p:stCondLst>
                                            <p:cond delay="0"/>
                                          </p:stCondLst>
                                        </p:cTn>
                                        <p:tgtEl>
                                          <p:spTgt spid="19461"/>
                                        </p:tgtEl>
                                        <p:attrNameLst>
                                          <p:attrName>style.visibility</p:attrName>
                                        </p:attrNameLst>
                                      </p:cBhvr>
                                      <p:to>
                                        <p:strVal val="visible"/>
                                      </p:to>
                                    </p:set>
                                    <p:animEffect transition="in" filter="barn(inVertical)">
                                      <p:cBhvr additive="base">
                                        <p:cTn id="32" dur="500" fill="hold"/>
                                        <p:tgtEl>
                                          <p:spTgt spid="1946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additive="base">
                                        <p:cTn id="36" dur="1" fill="hold">
                                          <p:stCondLst>
                                            <p:cond delay="0"/>
                                          </p:stCondLst>
                                        </p:cTn>
                                        <p:tgtEl>
                                          <p:spTgt spid="19464"/>
                                        </p:tgtEl>
                                        <p:attrNameLst>
                                          <p:attrName>style.visibility</p:attrName>
                                        </p:attrNameLst>
                                      </p:cBhvr>
                                      <p:to>
                                        <p:strVal val="visible"/>
                                      </p:to>
                                    </p:set>
                                    <p:animEffect transition="in" filter="barn(inVertical)">
                                      <p:cBhvr additive="base">
                                        <p:cTn id="37" dur="500" fill="hold"/>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p:bldP spid="19458" grpId="0"/>
      <p:bldP spid="19459" grpId="0"/>
      <p:bldP spid="19460" grpId="0"/>
      <p:bldP spid="19461" grpId="0"/>
      <p:bldP spid="19463" grpId="0"/>
      <p:bldP spid="19464" grpId="0"/>
    </p:bldLst>
  </p:timing>
</p:sld>
</file>

<file path=ppt/tags/tag1.xml><?xml version="1.0" encoding="utf-8"?>
<p:tagLst xmlns:p="http://schemas.openxmlformats.org/presentationml/2006/main">
  <p:tag name="AS_UNIQUEID" val="246"/>
</p:tagLst>
</file>

<file path=ppt/tags/tag10.xml><?xml version="1.0" encoding="utf-8"?>
<p:tagLst xmlns:p="http://schemas.openxmlformats.org/presentationml/2006/main">
  <p:tag name="AS_UNIQUEID" val="256"/>
</p:tagLst>
</file>

<file path=ppt/tags/tag100.xml><?xml version="1.0" encoding="utf-8"?>
<p:tagLst xmlns:p="http://schemas.openxmlformats.org/presentationml/2006/main">
  <p:tag name="AS_UNIQUEID" val="381"/>
</p:tagLst>
</file>

<file path=ppt/tags/tag101.xml><?xml version="1.0" encoding="utf-8"?>
<p:tagLst xmlns:p="http://schemas.openxmlformats.org/presentationml/2006/main">
  <p:tag name="AS_UNIQUEID" val="382"/>
</p:tagLst>
</file>

<file path=ppt/tags/tag102.xml><?xml version="1.0" encoding="utf-8"?>
<p:tagLst xmlns:p="http://schemas.openxmlformats.org/presentationml/2006/main">
  <p:tag name="AS_UNIQUEID" val="383"/>
</p:tagLst>
</file>

<file path=ppt/tags/tag103.xml><?xml version="1.0" encoding="utf-8"?>
<p:tagLst xmlns:p="http://schemas.openxmlformats.org/presentationml/2006/main">
  <p:tag name="AS_UNIQUEID" val="384"/>
</p:tagLst>
</file>

<file path=ppt/tags/tag104.xml><?xml version="1.0" encoding="utf-8"?>
<p:tagLst xmlns:p="http://schemas.openxmlformats.org/presentationml/2006/main">
  <p:tag name="AS_UNIQUEID" val="385"/>
</p:tagLst>
</file>

<file path=ppt/tags/tag105.xml><?xml version="1.0" encoding="utf-8"?>
<p:tagLst xmlns:p="http://schemas.openxmlformats.org/presentationml/2006/main">
  <p:tag name="AS_UNIQUEID" val="387"/>
</p:tagLst>
</file>

<file path=ppt/tags/tag106.xml><?xml version="1.0" encoding="utf-8"?>
<p:tagLst xmlns:p="http://schemas.openxmlformats.org/presentationml/2006/main">
  <p:tag name="AS_UNIQUEID" val="388"/>
</p:tagLst>
</file>

<file path=ppt/tags/tag107.xml><?xml version="1.0" encoding="utf-8"?>
<p:tagLst xmlns:p="http://schemas.openxmlformats.org/presentationml/2006/main">
  <p:tag name="AS_UNIQUEID" val="389"/>
</p:tagLst>
</file>

<file path=ppt/tags/tag108.xml><?xml version="1.0" encoding="utf-8"?>
<p:tagLst xmlns:p="http://schemas.openxmlformats.org/presentationml/2006/main">
  <p:tag name="AS_UNIQUEID" val="390"/>
</p:tagLst>
</file>

<file path=ppt/tags/tag109.xml><?xml version="1.0" encoding="utf-8"?>
<p:tagLst xmlns:p="http://schemas.openxmlformats.org/presentationml/2006/main">
  <p:tag name="AS_UNIQUEID" val="391"/>
</p:tagLst>
</file>

<file path=ppt/tags/tag11.xml><?xml version="1.0" encoding="utf-8"?>
<p:tagLst xmlns:p="http://schemas.openxmlformats.org/presentationml/2006/main">
  <p:tag name="AS_UNIQUEID" val="258"/>
</p:tagLst>
</file>

<file path=ppt/tags/tag110.xml><?xml version="1.0" encoding="utf-8"?>
<p:tagLst xmlns:p="http://schemas.openxmlformats.org/presentationml/2006/main">
  <p:tag name="AS_UNIQUEID" val="392"/>
</p:tagLst>
</file>

<file path=ppt/tags/tag111.xml><?xml version="1.0" encoding="utf-8"?>
<p:tagLst xmlns:p="http://schemas.openxmlformats.org/presentationml/2006/main">
  <p:tag name="AS_UNIQUEID" val="393"/>
</p:tagLst>
</file>

<file path=ppt/tags/tag112.xml><?xml version="1.0" encoding="utf-8"?>
<p:tagLst xmlns:p="http://schemas.openxmlformats.org/presentationml/2006/main">
  <p:tag name="AS_UNIQUEID" val="394"/>
</p:tagLst>
</file>

<file path=ppt/tags/tag113.xml><?xml version="1.0" encoding="utf-8"?>
<p:tagLst xmlns:p="http://schemas.openxmlformats.org/presentationml/2006/main">
  <p:tag name="AS_UNIQUEID" val="395"/>
</p:tagLst>
</file>

<file path=ppt/tags/tag114.xml><?xml version="1.0" encoding="utf-8"?>
<p:tagLst xmlns:p="http://schemas.openxmlformats.org/presentationml/2006/main">
  <p:tag name="AS_UNIQUEID" val="396"/>
</p:tagLst>
</file>

<file path=ppt/tags/tag115.xml><?xml version="1.0" encoding="utf-8"?>
<p:tagLst xmlns:p="http://schemas.openxmlformats.org/presentationml/2006/main">
  <p:tag name="AS_UNIQUEID" val="397"/>
</p:tagLst>
</file>

<file path=ppt/tags/tag116.xml><?xml version="1.0" encoding="utf-8"?>
<p:tagLst xmlns:p="http://schemas.openxmlformats.org/presentationml/2006/main">
  <p:tag name="AS_UNIQUEID" val="399"/>
</p:tagLst>
</file>

<file path=ppt/tags/tag117.xml><?xml version="1.0" encoding="utf-8"?>
<p:tagLst xmlns:p="http://schemas.openxmlformats.org/presentationml/2006/main">
  <p:tag name="AS_UNIQUEID" val="400"/>
</p:tagLst>
</file>

<file path=ppt/tags/tag118.xml><?xml version="1.0" encoding="utf-8"?>
<p:tagLst xmlns:p="http://schemas.openxmlformats.org/presentationml/2006/main">
  <p:tag name="AS_UNIQUEID" val="401"/>
</p:tagLst>
</file>

<file path=ppt/tags/tag119.xml><?xml version="1.0" encoding="utf-8"?>
<p:tagLst xmlns:p="http://schemas.openxmlformats.org/presentationml/2006/main">
  <p:tag name="AS_UNIQUEID" val="402"/>
</p:tagLst>
</file>

<file path=ppt/tags/tag12.xml><?xml version="1.0" encoding="utf-8"?>
<p:tagLst xmlns:p="http://schemas.openxmlformats.org/presentationml/2006/main">
  <p:tag name="AS_UNIQUEID" val="259"/>
</p:tagLst>
</file>

<file path=ppt/tags/tag120.xml><?xml version="1.0" encoding="utf-8"?>
<p:tagLst xmlns:p="http://schemas.openxmlformats.org/presentationml/2006/main">
  <p:tag name="AS_UNIQUEID" val="403"/>
</p:tagLst>
</file>

<file path=ppt/tags/tag121.xml><?xml version="1.0" encoding="utf-8"?>
<p:tagLst xmlns:p="http://schemas.openxmlformats.org/presentationml/2006/main">
  <p:tag name="AS_UNIQUEID" val="404"/>
</p:tagLst>
</file>

<file path=ppt/tags/tag122.xml><?xml version="1.0" encoding="utf-8"?>
<p:tagLst xmlns:p="http://schemas.openxmlformats.org/presentationml/2006/main">
  <p:tag name="AS_UNIQUEID" val="405"/>
</p:tagLst>
</file>

<file path=ppt/tags/tag123.xml><?xml version="1.0" encoding="utf-8"?>
<p:tagLst xmlns:p="http://schemas.openxmlformats.org/presentationml/2006/main">
  <p:tag name="AS_UNIQUEID" val="406"/>
</p:tagLst>
</file>

<file path=ppt/tags/tag124.xml><?xml version="1.0" encoding="utf-8"?>
<p:tagLst xmlns:p="http://schemas.openxmlformats.org/presentationml/2006/main">
  <p:tag name="AS_UNIQUEID" val="407"/>
</p:tagLst>
</file>

<file path=ppt/tags/tag125.xml><?xml version="1.0" encoding="utf-8"?>
<p:tagLst xmlns:p="http://schemas.openxmlformats.org/presentationml/2006/main">
  <p:tag name="AS_UNIQUEID" val="408"/>
</p:tagLst>
</file>

<file path=ppt/tags/tag126.xml><?xml version="1.0" encoding="utf-8"?>
<p:tagLst xmlns:p="http://schemas.openxmlformats.org/presentationml/2006/main">
  <p:tag name="AS_UNIQUEID" val="409"/>
</p:tagLst>
</file>

<file path=ppt/tags/tag127.xml><?xml version="1.0" encoding="utf-8"?>
<p:tagLst xmlns:p="http://schemas.openxmlformats.org/presentationml/2006/main">
  <p:tag name="AS_UNIQUEID" val="33"/>
</p:tagLst>
</file>

<file path=ppt/tags/tag128.xml><?xml version="1.0" encoding="utf-8"?>
<p:tagLst xmlns:p="http://schemas.openxmlformats.org/presentationml/2006/main">
  <p:tag name="AS_UNIQUEID" val="34"/>
</p:tagLst>
</file>

<file path=ppt/tags/tag129.xml><?xml version="1.0" encoding="utf-8"?>
<p:tagLst xmlns:p="http://schemas.openxmlformats.org/presentationml/2006/main">
  <p:tag name="AS_UNIQUEID" val="35"/>
</p:tagLst>
</file>

<file path=ppt/tags/tag13.xml><?xml version="1.0" encoding="utf-8"?>
<p:tagLst xmlns:p="http://schemas.openxmlformats.org/presentationml/2006/main">
  <p:tag name="AS_UNIQUEID" val="260"/>
</p:tagLst>
</file>

<file path=ppt/tags/tag130.xml><?xml version="1.0" encoding="utf-8"?>
<p:tagLst xmlns:p="http://schemas.openxmlformats.org/presentationml/2006/main">
  <p:tag name="AS_UNIQUEID" val="36"/>
</p:tagLst>
</file>

<file path=ppt/tags/tag131.xml><?xml version="1.0" encoding="utf-8"?>
<p:tagLst xmlns:p="http://schemas.openxmlformats.org/presentationml/2006/main">
  <p:tag name="AS_UNIQUEID" val="411"/>
</p:tagLst>
</file>

<file path=ppt/tags/tag132.xml><?xml version="1.0" encoding="utf-8"?>
<p:tagLst xmlns:p="http://schemas.openxmlformats.org/presentationml/2006/main">
  <p:tag name="AS_UNIQUEID" val="412"/>
</p:tagLst>
</file>

<file path=ppt/tags/tag133.xml><?xml version="1.0" encoding="utf-8"?>
<p:tagLst xmlns:p="http://schemas.openxmlformats.org/presentationml/2006/main">
  <p:tag name="AS_UNIQUEID" val="413"/>
</p:tagLst>
</file>

<file path=ppt/tags/tag134.xml><?xml version="1.0" encoding="utf-8"?>
<p:tagLst xmlns:p="http://schemas.openxmlformats.org/presentationml/2006/main">
  <p:tag name="AS_UNIQUEID" val="414"/>
</p:tagLst>
</file>

<file path=ppt/tags/tag135.xml><?xml version="1.0" encoding="utf-8"?>
<p:tagLst xmlns:p="http://schemas.openxmlformats.org/presentationml/2006/main">
  <p:tag name="AS_UNIQUEID" val="415"/>
</p:tagLst>
</file>

<file path=ppt/tags/tag136.xml><?xml version="1.0" encoding="utf-8"?>
<p:tagLst xmlns:p="http://schemas.openxmlformats.org/presentationml/2006/main">
  <p:tag name="AS_UNIQUEID" val="416"/>
</p:tagLst>
</file>

<file path=ppt/tags/tag137.xml><?xml version="1.0" encoding="utf-8"?>
<p:tagLst xmlns:p="http://schemas.openxmlformats.org/presentationml/2006/main">
  <p:tag name="AS_UNIQUEID" val="417"/>
</p:tagLst>
</file>

<file path=ppt/tags/tag138.xml><?xml version="1.0" encoding="utf-8"?>
<p:tagLst xmlns:p="http://schemas.openxmlformats.org/presentationml/2006/main">
  <p:tag name="AS_UNIQUEID" val="418"/>
</p:tagLst>
</file>

<file path=ppt/tags/tag139.xml><?xml version="1.0" encoding="utf-8"?>
<p:tagLst xmlns:p="http://schemas.openxmlformats.org/presentationml/2006/main">
  <p:tag name="AS_UNIQUEID" val="419"/>
</p:tagLst>
</file>

<file path=ppt/tags/tag14.xml><?xml version="1.0" encoding="utf-8"?>
<p:tagLst xmlns:p="http://schemas.openxmlformats.org/presentationml/2006/main">
  <p:tag name="AS_UNIQUEID" val="261"/>
</p:tagLst>
</file>

<file path=ppt/tags/tag140.xml><?xml version="1.0" encoding="utf-8"?>
<p:tagLst xmlns:p="http://schemas.openxmlformats.org/presentationml/2006/main">
  <p:tag name="AS_UNIQUEID" val="420"/>
</p:tagLst>
</file>

<file path=ppt/tags/tag141.xml><?xml version="1.0" encoding="utf-8"?>
<p:tagLst xmlns:p="http://schemas.openxmlformats.org/presentationml/2006/main">
  <p:tag name="AS_UNIQUEID" val="422"/>
</p:tagLst>
</file>

<file path=ppt/tags/tag142.xml><?xml version="1.0" encoding="utf-8"?>
<p:tagLst xmlns:p="http://schemas.openxmlformats.org/presentationml/2006/main">
  <p:tag name="AS_UNIQUEID" val="423"/>
</p:tagLst>
</file>

<file path=ppt/tags/tag143.xml><?xml version="1.0" encoding="utf-8"?>
<p:tagLst xmlns:p="http://schemas.openxmlformats.org/presentationml/2006/main">
  <p:tag name="AS_UNIQUEID" val="424"/>
</p:tagLst>
</file>

<file path=ppt/tags/tag144.xml><?xml version="1.0" encoding="utf-8"?>
<p:tagLst xmlns:p="http://schemas.openxmlformats.org/presentationml/2006/main">
  <p:tag name="AS_UNIQUEID" val="425"/>
</p:tagLst>
</file>

<file path=ppt/tags/tag145.xml><?xml version="1.0" encoding="utf-8"?>
<p:tagLst xmlns:p="http://schemas.openxmlformats.org/presentationml/2006/main">
  <p:tag name="AS_UNIQUEID" val="426"/>
</p:tagLst>
</file>

<file path=ppt/tags/tag146.xml><?xml version="1.0" encoding="utf-8"?>
<p:tagLst xmlns:p="http://schemas.openxmlformats.org/presentationml/2006/main">
  <p:tag name="AS_UNIQUEID" val="427"/>
</p:tagLst>
</file>

<file path=ppt/tags/tag147.xml><?xml version="1.0" encoding="utf-8"?>
<p:tagLst xmlns:p="http://schemas.openxmlformats.org/presentationml/2006/main">
  <p:tag name="AS_UNIQUEID" val="428"/>
</p:tagLst>
</file>

<file path=ppt/tags/tag148.xml><?xml version="1.0" encoding="utf-8"?>
<p:tagLst xmlns:p="http://schemas.openxmlformats.org/presentationml/2006/main">
  <p:tag name="AS_UNIQUEID" val="429"/>
</p:tagLst>
</file>

<file path=ppt/tags/tag149.xml><?xml version="1.0" encoding="utf-8"?>
<p:tagLst xmlns:p="http://schemas.openxmlformats.org/presentationml/2006/main">
  <p:tag name="AS_UNIQUEID" val="430"/>
</p:tagLst>
</file>

<file path=ppt/tags/tag15.xml><?xml version="1.0" encoding="utf-8"?>
<p:tagLst xmlns:p="http://schemas.openxmlformats.org/presentationml/2006/main">
  <p:tag name="AS_UNIQUEID" val="262"/>
</p:tagLst>
</file>

<file path=ppt/tags/tag150.xml><?xml version="1.0" encoding="utf-8"?>
<p:tagLst xmlns:p="http://schemas.openxmlformats.org/presentationml/2006/main">
  <p:tag name="AS_UNIQUEID" val="431"/>
</p:tagLst>
</file>

<file path=ppt/tags/tag151.xml><?xml version="1.0" encoding="utf-8"?>
<p:tagLst xmlns:p="http://schemas.openxmlformats.org/presentationml/2006/main">
  <p:tag name="AS_UNIQUEID" val="432"/>
</p:tagLst>
</file>

<file path=ppt/tags/tag152.xml><?xml version="1.0" encoding="utf-8"?>
<p:tagLst xmlns:p="http://schemas.openxmlformats.org/presentationml/2006/main">
  <p:tag name="AS_UNIQUEID" val="433"/>
</p:tagLst>
</file>

<file path=ppt/tags/tag153.xml><?xml version="1.0" encoding="utf-8"?>
<p:tagLst xmlns:p="http://schemas.openxmlformats.org/presentationml/2006/main">
  <p:tag name="AS_UNIQUEID" val="434"/>
</p:tagLst>
</file>

<file path=ppt/tags/tag154.xml><?xml version="1.0" encoding="utf-8"?>
<p:tagLst xmlns:p="http://schemas.openxmlformats.org/presentationml/2006/main">
  <p:tag name="AS_UNIQUEID" val="435"/>
</p:tagLst>
</file>

<file path=ppt/tags/tag155.xml><?xml version="1.0" encoding="utf-8"?>
<p:tagLst xmlns:p="http://schemas.openxmlformats.org/presentationml/2006/main">
  <p:tag name="AS_UNIQUEID" val="436"/>
</p:tagLst>
</file>

<file path=ppt/tags/tag156.xml><?xml version="1.0" encoding="utf-8"?>
<p:tagLst xmlns:p="http://schemas.openxmlformats.org/presentationml/2006/main">
  <p:tag name="AS_UNIQUEID" val="437"/>
</p:tagLst>
</file>

<file path=ppt/tags/tag157.xml><?xml version="1.0" encoding="utf-8"?>
<p:tagLst xmlns:p="http://schemas.openxmlformats.org/presentationml/2006/main">
  <p:tag name="AS_UNIQUEID" val="438"/>
</p:tagLst>
</file>

<file path=ppt/tags/tag158.xml><?xml version="1.0" encoding="utf-8"?>
<p:tagLst xmlns:p="http://schemas.openxmlformats.org/presentationml/2006/main">
  <p:tag name="AS_UNIQUEID" val="439"/>
</p:tagLst>
</file>

<file path=ppt/tags/tag159.xml><?xml version="1.0" encoding="utf-8"?>
<p:tagLst xmlns:p="http://schemas.openxmlformats.org/presentationml/2006/main">
  <p:tag name="AS_UNIQUEID" val="440"/>
</p:tagLst>
</file>

<file path=ppt/tags/tag16.xml><?xml version="1.0" encoding="utf-8"?>
<p:tagLst xmlns:p="http://schemas.openxmlformats.org/presentationml/2006/main">
  <p:tag name="AS_UNIQUEID" val="264"/>
</p:tagLst>
</file>

<file path=ppt/tags/tag160.xml><?xml version="1.0" encoding="utf-8"?>
<p:tagLst xmlns:p="http://schemas.openxmlformats.org/presentationml/2006/main">
  <p:tag name="AS_UNIQUEID" val="441"/>
</p:tagLst>
</file>

<file path=ppt/tags/tag161.xml><?xml version="1.0" encoding="utf-8"?>
<p:tagLst xmlns:p="http://schemas.openxmlformats.org/presentationml/2006/main">
  <p:tag name="AS_UNIQUEID" val="442"/>
</p:tagLst>
</file>

<file path=ppt/tags/tag162.xml><?xml version="1.0" encoding="utf-8"?>
<p:tagLst xmlns:p="http://schemas.openxmlformats.org/presentationml/2006/main">
  <p:tag name="AS_UNIQUEID" val="443"/>
</p:tagLst>
</file>

<file path=ppt/tags/tag163.xml><?xml version="1.0" encoding="utf-8"?>
<p:tagLst xmlns:p="http://schemas.openxmlformats.org/presentationml/2006/main">
  <p:tag name="AS_UNIQUEID" val="444"/>
</p:tagLst>
</file>

<file path=ppt/tags/tag164.xml><?xml version="1.0" encoding="utf-8"?>
<p:tagLst xmlns:p="http://schemas.openxmlformats.org/presentationml/2006/main">
  <p:tag name="AS_UNIQUEID" val="445"/>
</p:tagLst>
</file>

<file path=ppt/tags/tag165.xml><?xml version="1.0" encoding="utf-8"?>
<p:tagLst xmlns:p="http://schemas.openxmlformats.org/presentationml/2006/main">
  <p:tag name="AS_UNIQUEID" val="446"/>
</p:tagLst>
</file>

<file path=ppt/tags/tag166.xml><?xml version="1.0" encoding="utf-8"?>
<p:tagLst xmlns:p="http://schemas.openxmlformats.org/presentationml/2006/main">
  <p:tag name="AS_UNIQUEID" val="447"/>
</p:tagLst>
</file>

<file path=ppt/tags/tag167.xml><?xml version="1.0" encoding="utf-8"?>
<p:tagLst xmlns:p="http://schemas.openxmlformats.org/presentationml/2006/main">
  <p:tag name="AS_UNIQUEID" val="449"/>
</p:tagLst>
</file>

<file path=ppt/tags/tag168.xml><?xml version="1.0" encoding="utf-8"?>
<p:tagLst xmlns:p="http://schemas.openxmlformats.org/presentationml/2006/main">
  <p:tag name="AS_UNIQUEID" val="450"/>
</p:tagLst>
</file>

<file path=ppt/tags/tag169.xml><?xml version="1.0" encoding="utf-8"?>
<p:tagLst xmlns:p="http://schemas.openxmlformats.org/presentationml/2006/main">
  <p:tag name="AS_UNIQUEID" val="451"/>
</p:tagLst>
</file>

<file path=ppt/tags/tag17.xml><?xml version="1.0" encoding="utf-8"?>
<p:tagLst xmlns:p="http://schemas.openxmlformats.org/presentationml/2006/main">
  <p:tag name="AS_UNIQUEID" val="265"/>
</p:tagLst>
</file>

<file path=ppt/tags/tag170.xml><?xml version="1.0" encoding="utf-8"?>
<p:tagLst xmlns:p="http://schemas.openxmlformats.org/presentationml/2006/main">
  <p:tag name="AS_UNIQUEID" val="452"/>
</p:tagLst>
</file>

<file path=ppt/tags/tag171.xml><?xml version="1.0" encoding="utf-8"?>
<p:tagLst xmlns:p="http://schemas.openxmlformats.org/presentationml/2006/main">
  <p:tag name="AS_UNIQUEID" val="453"/>
</p:tagLst>
</file>

<file path=ppt/tags/tag172.xml><?xml version="1.0" encoding="utf-8"?>
<p:tagLst xmlns:p="http://schemas.openxmlformats.org/presentationml/2006/main">
  <p:tag name="AS_UNIQUEID" val="454"/>
</p:tagLst>
</file>

<file path=ppt/tags/tag173.xml><?xml version="1.0" encoding="utf-8"?>
<p:tagLst xmlns:p="http://schemas.openxmlformats.org/presentationml/2006/main">
  <p:tag name="AS_UNIQUEID" val="455"/>
</p:tagLst>
</file>

<file path=ppt/tags/tag174.xml><?xml version="1.0" encoding="utf-8"?>
<p:tagLst xmlns:p="http://schemas.openxmlformats.org/presentationml/2006/main">
  <p:tag name="AS_UNIQUEID" val="456"/>
</p:tagLst>
</file>

<file path=ppt/tags/tag175.xml><?xml version="1.0" encoding="utf-8"?>
<p:tagLst xmlns:p="http://schemas.openxmlformats.org/presentationml/2006/main">
  <p:tag name="AS_UNIQUEID" val="457"/>
</p:tagLst>
</file>

<file path=ppt/tags/tag176.xml><?xml version="1.0" encoding="utf-8"?>
<p:tagLst xmlns:p="http://schemas.openxmlformats.org/presentationml/2006/main">
  <p:tag name="AS_UNIQUEID" val="458"/>
</p:tagLst>
</file>

<file path=ppt/tags/tag177.xml><?xml version="1.0" encoding="utf-8"?>
<p:tagLst xmlns:p="http://schemas.openxmlformats.org/presentationml/2006/main">
  <p:tag name="AS_UNIQUEID" val="459"/>
</p:tagLst>
</file>

<file path=ppt/tags/tag178.xml><?xml version="1.0" encoding="utf-8"?>
<p:tagLst xmlns:p="http://schemas.openxmlformats.org/presentationml/2006/main">
  <p:tag name="AS_UNIQUEID" val="460"/>
</p:tagLst>
</file>

<file path=ppt/tags/tag179.xml><?xml version="1.0" encoding="utf-8"?>
<p:tagLst xmlns:p="http://schemas.openxmlformats.org/presentationml/2006/main">
  <p:tag name="AS_UNIQUEID" val="461"/>
</p:tagLst>
</file>

<file path=ppt/tags/tag18.xml><?xml version="1.0" encoding="utf-8"?>
<p:tagLst xmlns:p="http://schemas.openxmlformats.org/presentationml/2006/main">
  <p:tag name="AS_UNIQUEID" val="266"/>
</p:tagLst>
</file>

<file path=ppt/tags/tag180.xml><?xml version="1.0" encoding="utf-8"?>
<p:tagLst xmlns:p="http://schemas.openxmlformats.org/presentationml/2006/main">
  <p:tag name="AS_UNIQUEID" val="462"/>
</p:tagLst>
</file>

<file path=ppt/tags/tag181.xml><?xml version="1.0" encoding="utf-8"?>
<p:tagLst xmlns:p="http://schemas.openxmlformats.org/presentationml/2006/main">
  <p:tag name="AS_UNIQUEID" val="463"/>
</p:tagLst>
</file>

<file path=ppt/tags/tag182.xml><?xml version="1.0" encoding="utf-8"?>
<p:tagLst xmlns:p="http://schemas.openxmlformats.org/presentationml/2006/main">
  <p:tag name="AS_UNIQUEID" val="464"/>
</p:tagLst>
</file>

<file path=ppt/tags/tag183.xml><?xml version="1.0" encoding="utf-8"?>
<p:tagLst xmlns:p="http://schemas.openxmlformats.org/presentationml/2006/main">
  <p:tag name="AS_UNIQUEID" val="465"/>
</p:tagLst>
</file>

<file path=ppt/tags/tag184.xml><?xml version="1.0" encoding="utf-8"?>
<p:tagLst xmlns:p="http://schemas.openxmlformats.org/presentationml/2006/main">
  <p:tag name="AS_UNIQUEID" val="466"/>
</p:tagLst>
</file>

<file path=ppt/tags/tag185.xml><?xml version="1.0" encoding="utf-8"?>
<p:tagLst xmlns:p="http://schemas.openxmlformats.org/presentationml/2006/main">
  <p:tag name="AS_UNIQUEID" val="467"/>
</p:tagLst>
</file>

<file path=ppt/tags/tag186.xml><?xml version="1.0" encoding="utf-8"?>
<p:tagLst xmlns:p="http://schemas.openxmlformats.org/presentationml/2006/main">
  <p:tag name="AS_UNIQUEID" val="468"/>
</p:tagLst>
</file>

<file path=ppt/tags/tag187.xml><?xml version="1.0" encoding="utf-8"?>
<p:tagLst xmlns:p="http://schemas.openxmlformats.org/presentationml/2006/main">
  <p:tag name="AS_UNIQUEID" val="469"/>
</p:tagLst>
</file>

<file path=ppt/tags/tag188.xml><?xml version="1.0" encoding="utf-8"?>
<p:tagLst xmlns:p="http://schemas.openxmlformats.org/presentationml/2006/main">
  <p:tag name="AS_UNIQUEID" val="470"/>
</p:tagLst>
</file>

<file path=ppt/tags/tag189.xml><?xml version="1.0" encoding="utf-8"?>
<p:tagLst xmlns:p="http://schemas.openxmlformats.org/presentationml/2006/main">
  <p:tag name="AS_UNIQUEID" val="471"/>
</p:tagLst>
</file>

<file path=ppt/tags/tag19.xml><?xml version="1.0" encoding="utf-8"?>
<p:tagLst xmlns:p="http://schemas.openxmlformats.org/presentationml/2006/main">
  <p:tag name="AS_UNIQUEID" val="267"/>
</p:tagLst>
</file>

<file path=ppt/tags/tag190.xml><?xml version="1.0" encoding="utf-8"?>
<p:tagLst xmlns:p="http://schemas.openxmlformats.org/presentationml/2006/main">
  <p:tag name="AS_UNIQUEID" val="472"/>
</p:tagLst>
</file>

<file path=ppt/tags/tag191.xml><?xml version="1.0" encoding="utf-8"?>
<p:tagLst xmlns:p="http://schemas.openxmlformats.org/presentationml/2006/main">
  <p:tag name="AS_UNIQUEID" val="473"/>
</p:tagLst>
</file>

<file path=ppt/tags/tag192.xml><?xml version="1.0" encoding="utf-8"?>
<p:tagLst xmlns:p="http://schemas.openxmlformats.org/presentationml/2006/main">
  <p:tag name="AS_UNIQUEID" val="474"/>
</p:tagLst>
</file>

<file path=ppt/tags/tag193.xml><?xml version="1.0" encoding="utf-8"?>
<p:tagLst xmlns:p="http://schemas.openxmlformats.org/presentationml/2006/main">
  <p:tag name="AS_UNIQUEID" val="475"/>
</p:tagLst>
</file>

<file path=ppt/tags/tag194.xml><?xml version="1.0" encoding="utf-8"?>
<p:tagLst xmlns:p="http://schemas.openxmlformats.org/presentationml/2006/main">
  <p:tag name="AS_UNIQUEID" val="476"/>
</p:tagLst>
</file>

<file path=ppt/tags/tag195.xml><?xml version="1.0" encoding="utf-8"?>
<p:tagLst xmlns:p="http://schemas.openxmlformats.org/presentationml/2006/main">
  <p:tag name="AS_UNIQUEID" val="477"/>
</p:tagLst>
</file>

<file path=ppt/tags/tag196.xml><?xml version="1.0" encoding="utf-8"?>
<p:tagLst xmlns:p="http://schemas.openxmlformats.org/presentationml/2006/main">
  <p:tag name="AS_UNIQUEID" val="478"/>
</p:tagLst>
</file>

<file path=ppt/tags/tag197.xml><?xml version="1.0" encoding="utf-8"?>
<p:tagLst xmlns:p="http://schemas.openxmlformats.org/presentationml/2006/main">
  <p:tag name="AS_UNIQUEID" val="479"/>
</p:tagLst>
</file>

<file path=ppt/tags/tag198.xml><?xml version="1.0" encoding="utf-8"?>
<p:tagLst xmlns:p="http://schemas.openxmlformats.org/presentationml/2006/main">
  <p:tag name="AS_UNIQUEID" val="480"/>
</p:tagLst>
</file>

<file path=ppt/tags/tag199.xml><?xml version="1.0" encoding="utf-8"?>
<p:tagLst xmlns:p="http://schemas.openxmlformats.org/presentationml/2006/main">
  <p:tag name="AS_UNIQUEID" val="481"/>
</p:tagLst>
</file>

<file path=ppt/tags/tag2.xml><?xml version="1.0" encoding="utf-8"?>
<p:tagLst xmlns:p="http://schemas.openxmlformats.org/presentationml/2006/main">
  <p:tag name="AS_UNIQUEID" val="247"/>
</p:tagLst>
</file>

<file path=ppt/tags/tag20.xml><?xml version="1.0" encoding="utf-8"?>
<p:tagLst xmlns:p="http://schemas.openxmlformats.org/presentationml/2006/main">
  <p:tag name="AS_UNIQUEID" val="268"/>
</p:tagLst>
</file>

<file path=ppt/tags/tag200.xml><?xml version="1.0" encoding="utf-8"?>
<p:tagLst xmlns:p="http://schemas.openxmlformats.org/presentationml/2006/main">
  <p:tag name="AS_UNIQUEID" val="482"/>
</p:tagLst>
</file>

<file path=ppt/tags/tag201.xml><?xml version="1.0" encoding="utf-8"?>
<p:tagLst xmlns:p="http://schemas.openxmlformats.org/presentationml/2006/main">
  <p:tag name="AS_UNIQUEID" val="100"/>
</p:tagLst>
</file>

<file path=ppt/tags/tag202.xml><?xml version="1.0" encoding="utf-8"?>
<p:tagLst xmlns:p="http://schemas.openxmlformats.org/presentationml/2006/main">
  <p:tag name="AS_UNIQUEID" val="104"/>
</p:tagLst>
</file>

<file path=ppt/tags/tag203.xml><?xml version="1.0" encoding="utf-8"?>
<p:tagLst xmlns:p="http://schemas.openxmlformats.org/presentationml/2006/main">
  <p:tag name="AS_UNIQUEID" val="105"/>
</p:tagLst>
</file>

<file path=ppt/tags/tag204.xml><?xml version="1.0" encoding="utf-8"?>
<p:tagLst xmlns:p="http://schemas.openxmlformats.org/presentationml/2006/main">
  <p:tag name="AS_UNIQUEID" val="101"/>
</p:tagLst>
</file>

<file path=ppt/tags/tag205.xml><?xml version="1.0" encoding="utf-8"?>
<p:tagLst xmlns:p="http://schemas.openxmlformats.org/presentationml/2006/main">
  <p:tag name="AS_UNIQUEID" val="102"/>
</p:tagLst>
</file>

<file path=ppt/tags/tag206.xml><?xml version="1.0" encoding="utf-8"?>
<p:tagLst xmlns:p="http://schemas.openxmlformats.org/presentationml/2006/main">
  <p:tag name="AS_UNIQUEID" val="103"/>
</p:tagLst>
</file>

<file path=ppt/tags/tag207.xml><?xml version="1.0" encoding="utf-8"?>
<p:tagLst xmlns:p="http://schemas.openxmlformats.org/presentationml/2006/main">
  <p:tag name="AS_UNIQUEID" val="106"/>
</p:tagLst>
</file>

<file path=ppt/tags/tag208.xml><?xml version="1.0" encoding="utf-8"?>
<p:tagLst xmlns:p="http://schemas.openxmlformats.org/presentationml/2006/main">
  <p:tag name="AS_UNIQUEID" val="107"/>
</p:tagLst>
</file>

<file path=ppt/tags/tag209.xml><?xml version="1.0" encoding="utf-8"?>
<p:tagLst xmlns:p="http://schemas.openxmlformats.org/presentationml/2006/main">
  <p:tag name="AS_UNIQUEID" val="485"/>
</p:tagLst>
</file>

<file path=ppt/tags/tag21.xml><?xml version="1.0" encoding="utf-8"?>
<p:tagLst xmlns:p="http://schemas.openxmlformats.org/presentationml/2006/main">
  <p:tag name="AS_UNIQUEID" val="269"/>
</p:tagLst>
</file>

<file path=ppt/tags/tag210.xml><?xml version="1.0" encoding="utf-8"?>
<p:tagLst xmlns:p="http://schemas.openxmlformats.org/presentationml/2006/main">
  <p:tag name="AS_UNIQUEID" val="486"/>
</p:tagLst>
</file>

<file path=ppt/tags/tag211.xml><?xml version="1.0" encoding="utf-8"?>
<p:tagLst xmlns:p="http://schemas.openxmlformats.org/presentationml/2006/main">
  <p:tag name="AS_UNIQUEID" val="487"/>
</p:tagLst>
</file>

<file path=ppt/tags/tag212.xml><?xml version="1.0" encoding="utf-8"?>
<p:tagLst xmlns:p="http://schemas.openxmlformats.org/presentationml/2006/main">
  <p:tag name="AS_UNIQUEID" val="33"/>
</p:tagLst>
</file>

<file path=ppt/tags/tag213.xml><?xml version="1.0" encoding="utf-8"?>
<p:tagLst xmlns:p="http://schemas.openxmlformats.org/presentationml/2006/main">
  <p:tag name="AS_UNIQUEID" val="34"/>
</p:tagLst>
</file>

<file path=ppt/tags/tag214.xml><?xml version="1.0" encoding="utf-8"?>
<p:tagLst xmlns:p="http://schemas.openxmlformats.org/presentationml/2006/main">
  <p:tag name="AS_UNIQUEID" val="35"/>
</p:tagLst>
</file>

<file path=ppt/tags/tag215.xml><?xml version="1.0" encoding="utf-8"?>
<p:tagLst xmlns:p="http://schemas.openxmlformats.org/presentationml/2006/main">
  <p:tag name="AS_UNIQUEID" val="36"/>
</p:tagLst>
</file>

<file path=ppt/tags/tag216.xml><?xml version="1.0" encoding="utf-8"?>
<p:tagLst xmlns:p="http://schemas.openxmlformats.org/presentationml/2006/main">
  <p:tag name="AS_UNIQUEID" val="489"/>
</p:tagLst>
</file>

<file path=ppt/tags/tag217.xml><?xml version="1.0" encoding="utf-8"?>
<p:tagLst xmlns:p="http://schemas.openxmlformats.org/presentationml/2006/main">
  <p:tag name="AS_UNIQUEID" val="490"/>
</p:tagLst>
</file>

<file path=ppt/tags/tag218.xml><?xml version="1.0" encoding="utf-8"?>
<p:tagLst xmlns:p="http://schemas.openxmlformats.org/presentationml/2006/main">
  <p:tag name="AS_UNIQUEID" val="491"/>
</p:tagLst>
</file>

<file path=ppt/tags/tag219.xml><?xml version="1.0" encoding="utf-8"?>
<p:tagLst xmlns:p="http://schemas.openxmlformats.org/presentationml/2006/main">
  <p:tag name="AS_UNIQUEID" val="492"/>
</p:tagLst>
</file>

<file path=ppt/tags/tag22.xml><?xml version="1.0" encoding="utf-8"?>
<p:tagLst xmlns:p="http://schemas.openxmlformats.org/presentationml/2006/main">
  <p:tag name="AS_UNIQUEID" val="271"/>
</p:tagLst>
</file>

<file path=ppt/tags/tag220.xml><?xml version="1.0" encoding="utf-8"?>
<p:tagLst xmlns:p="http://schemas.openxmlformats.org/presentationml/2006/main">
  <p:tag name="AS_UNIQUEID" val="112"/>
</p:tagLst>
</file>

<file path=ppt/tags/tag221.xml><?xml version="1.0" encoding="utf-8"?>
<p:tagLst xmlns:p="http://schemas.openxmlformats.org/presentationml/2006/main">
  <p:tag name="AS_UNIQUEID" val="113"/>
</p:tagLst>
</file>

<file path=ppt/tags/tag222.xml><?xml version="1.0" encoding="utf-8"?>
<p:tagLst xmlns:p="http://schemas.openxmlformats.org/presentationml/2006/main">
  <p:tag name="AS_UNIQUEID" val="493"/>
</p:tagLst>
</file>

<file path=ppt/tags/tag223.xml><?xml version="1.0" encoding="utf-8"?>
<p:tagLst xmlns:p="http://schemas.openxmlformats.org/presentationml/2006/main">
  <p:tag name="AS_UNIQUEID" val="495"/>
</p:tagLst>
</file>

<file path=ppt/tags/tag224.xml><?xml version="1.0" encoding="utf-8"?>
<p:tagLst xmlns:p="http://schemas.openxmlformats.org/presentationml/2006/main">
  <p:tag name="AS_UNIQUEID" val="496"/>
</p:tagLst>
</file>

<file path=ppt/tags/tag225.xml><?xml version="1.0" encoding="utf-8"?>
<p:tagLst xmlns:p="http://schemas.openxmlformats.org/presentationml/2006/main">
  <p:tag name="AS_UNIQUEID" val="497"/>
</p:tagLst>
</file>

<file path=ppt/tags/tag226.xml><?xml version="1.0" encoding="utf-8"?>
<p:tagLst xmlns:p="http://schemas.openxmlformats.org/presentationml/2006/main">
  <p:tag name="AS_UNIQUEID" val="498"/>
</p:tagLst>
</file>

<file path=ppt/tags/tag227.xml><?xml version="1.0" encoding="utf-8"?>
<p:tagLst xmlns:p="http://schemas.openxmlformats.org/presentationml/2006/main">
  <p:tag name="AS_UNIQUEID" val="116"/>
</p:tagLst>
</file>

<file path=ppt/tags/tag228.xml><?xml version="1.0" encoding="utf-8"?>
<p:tagLst xmlns:p="http://schemas.openxmlformats.org/presentationml/2006/main">
  <p:tag name="AS_UNIQUEID" val="117"/>
</p:tagLst>
</file>

<file path=ppt/tags/tag229.xml><?xml version="1.0" encoding="utf-8"?>
<p:tagLst xmlns:p="http://schemas.openxmlformats.org/presentationml/2006/main">
  <p:tag name="AS_UNIQUEID" val="118"/>
</p:tagLst>
</file>

<file path=ppt/tags/tag23.xml><?xml version="1.0" encoding="utf-8"?>
<p:tagLst xmlns:p="http://schemas.openxmlformats.org/presentationml/2006/main">
  <p:tag name="AS_UNIQUEID" val="272"/>
</p:tagLst>
</file>

<file path=ppt/tags/tag230.xml><?xml version="1.0" encoding="utf-8"?>
<p:tagLst xmlns:p="http://schemas.openxmlformats.org/presentationml/2006/main">
  <p:tag name="AS_UNIQUEID" val="119"/>
</p:tagLst>
</file>

<file path=ppt/tags/tag231.xml><?xml version="1.0" encoding="utf-8"?>
<p:tagLst xmlns:p="http://schemas.openxmlformats.org/presentationml/2006/main">
  <p:tag name="AS_UNIQUEID" val="120"/>
</p:tagLst>
</file>

<file path=ppt/tags/tag232.xml><?xml version="1.0" encoding="utf-8"?>
<p:tagLst xmlns:p="http://schemas.openxmlformats.org/presentationml/2006/main">
  <p:tag name="AS_UNIQUEID" val="501"/>
</p:tagLst>
</file>

<file path=ppt/tags/tag233.xml><?xml version="1.0" encoding="utf-8"?>
<p:tagLst xmlns:p="http://schemas.openxmlformats.org/presentationml/2006/main">
  <p:tag name="AS_UNIQUEID" val="502"/>
</p:tagLst>
</file>

<file path=ppt/tags/tag234.xml><?xml version="1.0" encoding="utf-8"?>
<p:tagLst xmlns:p="http://schemas.openxmlformats.org/presentationml/2006/main">
  <p:tag name="AS_UNIQUEID" val="504"/>
</p:tagLst>
</file>

<file path=ppt/tags/tag235.xml><?xml version="1.0" encoding="utf-8"?>
<p:tagLst xmlns:p="http://schemas.openxmlformats.org/presentationml/2006/main">
  <p:tag name="AS_UNIQUEID" val="505"/>
</p:tagLst>
</file>

<file path=ppt/tags/tag236.xml><?xml version="1.0" encoding="utf-8"?>
<p:tagLst xmlns:p="http://schemas.openxmlformats.org/presentationml/2006/main">
  <p:tag name="AS_UNIQUEID" val="506"/>
</p:tagLst>
</file>

<file path=ppt/tags/tag237.xml><?xml version="1.0" encoding="utf-8"?>
<p:tagLst xmlns:p="http://schemas.openxmlformats.org/presentationml/2006/main">
  <p:tag name="AS_UNIQUEID" val="507"/>
</p:tagLst>
</file>

<file path=ppt/tags/tag238.xml><?xml version="1.0" encoding="utf-8"?>
<p:tagLst xmlns:p="http://schemas.openxmlformats.org/presentationml/2006/main">
  <p:tag name="AS_UNIQUEID" val="508"/>
</p:tagLst>
</file>

<file path=ppt/tags/tag239.xml><?xml version="1.0" encoding="utf-8"?>
<p:tagLst xmlns:p="http://schemas.openxmlformats.org/presentationml/2006/main">
  <p:tag name="AS_UNIQUEID" val="510"/>
</p:tagLst>
</file>

<file path=ppt/tags/tag24.xml><?xml version="1.0" encoding="utf-8"?>
<p:tagLst xmlns:p="http://schemas.openxmlformats.org/presentationml/2006/main">
  <p:tag name="AS_UNIQUEID" val="273"/>
</p:tagLst>
</file>

<file path=ppt/tags/tag240.xml><?xml version="1.0" encoding="utf-8"?>
<p:tagLst xmlns:p="http://schemas.openxmlformats.org/presentationml/2006/main">
  <p:tag name="AS_UNIQUEID" val="511"/>
</p:tagLst>
</file>

<file path=ppt/tags/tag241.xml><?xml version="1.0" encoding="utf-8"?>
<p:tagLst xmlns:p="http://schemas.openxmlformats.org/presentationml/2006/main">
  <p:tag name="AS_UNIQUEID" val="512"/>
</p:tagLst>
</file>

<file path=ppt/tags/tag242.xml><?xml version="1.0" encoding="utf-8"?>
<p:tagLst xmlns:p="http://schemas.openxmlformats.org/presentationml/2006/main">
  <p:tag name="AS_UNIQUEID" val="513"/>
</p:tagLst>
</file>

<file path=ppt/tags/tag243.xml><?xml version="1.0" encoding="utf-8"?>
<p:tagLst xmlns:p="http://schemas.openxmlformats.org/presentationml/2006/main">
  <p:tag name="AS_UNIQUEID" val="514"/>
</p:tagLst>
</file>

<file path=ppt/tags/tag244.xml><?xml version="1.0" encoding="utf-8"?>
<p:tagLst xmlns:p="http://schemas.openxmlformats.org/presentationml/2006/main">
  <p:tag name="AS_UNIQUEID" val="515"/>
</p:tagLst>
</file>

<file path=ppt/tags/tag245.xml><?xml version="1.0" encoding="utf-8"?>
<p:tagLst xmlns:p="http://schemas.openxmlformats.org/presentationml/2006/main">
  <p:tag name="AS_UNIQUEID" val="516"/>
</p:tagLst>
</file>

<file path=ppt/tags/tag246.xml><?xml version="1.0" encoding="utf-8"?>
<p:tagLst xmlns:p="http://schemas.openxmlformats.org/presentationml/2006/main">
  <p:tag name="AS_UNIQUEID" val="517"/>
</p:tagLst>
</file>

<file path=ppt/tags/tag247.xml><?xml version="1.0" encoding="utf-8"?>
<p:tagLst xmlns:p="http://schemas.openxmlformats.org/presentationml/2006/main">
  <p:tag name="AS_UNIQUEID" val="518"/>
</p:tagLst>
</file>

<file path=ppt/tags/tag248.xml><?xml version="1.0" encoding="utf-8"?>
<p:tagLst xmlns:p="http://schemas.openxmlformats.org/presentationml/2006/main">
  <p:tag name="AS_UNIQUEID" val="519"/>
</p:tagLst>
</file>

<file path=ppt/tags/tag249.xml><?xml version="1.0" encoding="utf-8"?>
<p:tagLst xmlns:p="http://schemas.openxmlformats.org/presentationml/2006/main">
  <p:tag name="AS_UNIQUEID" val="520"/>
</p:tagLst>
</file>

<file path=ppt/tags/tag25.xml><?xml version="1.0" encoding="utf-8"?>
<p:tagLst xmlns:p="http://schemas.openxmlformats.org/presentationml/2006/main">
  <p:tag name="AS_UNIQUEID" val="274"/>
</p:tagLst>
</file>

<file path=ppt/tags/tag250.xml><?xml version="1.0" encoding="utf-8"?>
<p:tagLst xmlns:p="http://schemas.openxmlformats.org/presentationml/2006/main">
  <p:tag name="AS_UNIQUEID" val="521"/>
</p:tagLst>
</file>

<file path=ppt/tags/tag251.xml><?xml version="1.0" encoding="utf-8"?>
<p:tagLst xmlns:p="http://schemas.openxmlformats.org/presentationml/2006/main">
  <p:tag name="AS_UNIQUEID" val="523"/>
</p:tagLst>
</file>

<file path=ppt/tags/tag252.xml><?xml version="1.0" encoding="utf-8"?>
<p:tagLst xmlns:p="http://schemas.openxmlformats.org/presentationml/2006/main">
  <p:tag name="AS_UNIQUEID" val="524"/>
</p:tagLst>
</file>

<file path=ppt/tags/tag253.xml><?xml version="1.0" encoding="utf-8"?>
<p:tagLst xmlns:p="http://schemas.openxmlformats.org/presentationml/2006/main">
  <p:tag name="AS_UNIQUEID" val="526"/>
</p:tagLst>
</file>

<file path=ppt/tags/tag254.xml><?xml version="1.0" encoding="utf-8"?>
<p:tagLst xmlns:p="http://schemas.openxmlformats.org/presentationml/2006/main">
  <p:tag name="AS_UNIQUEID" val="527"/>
</p:tagLst>
</file>

<file path=ppt/tags/tag255.xml><?xml version="1.0" encoding="utf-8"?>
<p:tagLst xmlns:p="http://schemas.openxmlformats.org/presentationml/2006/main">
  <p:tag name="AS_UNIQUEID" val="528"/>
</p:tagLst>
</file>

<file path=ppt/tags/tag256.xml><?xml version="1.0" encoding="utf-8"?>
<p:tagLst xmlns:p="http://schemas.openxmlformats.org/presentationml/2006/main">
  <p:tag name="AS_UNIQUEID" val="529"/>
</p:tagLst>
</file>

<file path=ppt/tags/tag257.xml><?xml version="1.0" encoding="utf-8"?>
<p:tagLst xmlns:p="http://schemas.openxmlformats.org/presentationml/2006/main">
  <p:tag name="AS_UNIQUEID" val="530"/>
</p:tagLst>
</file>

<file path=ppt/tags/tag258.xml><?xml version="1.0" encoding="utf-8"?>
<p:tagLst xmlns:p="http://schemas.openxmlformats.org/presentationml/2006/main">
  <p:tag name="AS_UNIQUEID" val="531"/>
</p:tagLst>
</file>

<file path=ppt/tags/tag259.xml><?xml version="1.0" encoding="utf-8"?>
<p:tagLst xmlns:p="http://schemas.openxmlformats.org/presentationml/2006/main">
  <p:tag name="AS_UNIQUEID" val="532"/>
</p:tagLst>
</file>

<file path=ppt/tags/tag26.xml><?xml version="1.0" encoding="utf-8"?>
<p:tagLst xmlns:p="http://schemas.openxmlformats.org/presentationml/2006/main">
  <p:tag name="AS_UNIQUEID" val="275"/>
</p:tagLst>
</file>

<file path=ppt/tags/tag260.xml><?xml version="1.0" encoding="utf-8"?>
<p:tagLst xmlns:p="http://schemas.openxmlformats.org/presentationml/2006/main">
  <p:tag name="AS_UNIQUEID" val="533"/>
</p:tagLst>
</file>

<file path=ppt/tags/tag261.xml><?xml version="1.0" encoding="utf-8"?>
<p:tagLst xmlns:p="http://schemas.openxmlformats.org/presentationml/2006/main">
  <p:tag name="AS_UNIQUEID" val="534"/>
</p:tagLst>
</file>

<file path=ppt/tags/tag262.xml><?xml version="1.0" encoding="utf-8"?>
<p:tagLst xmlns:p="http://schemas.openxmlformats.org/presentationml/2006/main">
  <p:tag name="AS_UNIQUEID" val="535"/>
</p:tagLst>
</file>

<file path=ppt/tags/tag263.xml><?xml version="1.0" encoding="utf-8"?>
<p:tagLst xmlns:p="http://schemas.openxmlformats.org/presentationml/2006/main">
  <p:tag name="AS_UNIQUEID" val="536"/>
</p:tagLst>
</file>

<file path=ppt/tags/tag264.xml><?xml version="1.0" encoding="utf-8"?>
<p:tagLst xmlns:p="http://schemas.openxmlformats.org/presentationml/2006/main">
  <p:tag name="AS_UNIQUEID" val="537"/>
</p:tagLst>
</file>

<file path=ppt/tags/tag265.xml><?xml version="1.0" encoding="utf-8"?>
<p:tagLst xmlns:p="http://schemas.openxmlformats.org/presentationml/2006/main">
  <p:tag name="AS_UNIQUEID" val="538"/>
</p:tagLst>
</file>

<file path=ppt/tags/tag266.xml><?xml version="1.0" encoding="utf-8"?>
<p:tagLst xmlns:p="http://schemas.openxmlformats.org/presentationml/2006/main">
  <p:tag name="AS_UNIQUEID" val="540"/>
</p:tagLst>
</file>

<file path=ppt/tags/tag267.xml><?xml version="1.0" encoding="utf-8"?>
<p:tagLst xmlns:p="http://schemas.openxmlformats.org/presentationml/2006/main">
  <p:tag name="AS_UNIQUEID" val="541"/>
</p:tagLst>
</file>

<file path=ppt/tags/tag268.xml><?xml version="1.0" encoding="utf-8"?>
<p:tagLst xmlns:p="http://schemas.openxmlformats.org/presentationml/2006/main">
  <p:tag name="AS_UNIQUEID" val="543"/>
</p:tagLst>
</file>

<file path=ppt/tags/tag269.xml><?xml version="1.0" encoding="utf-8"?>
<p:tagLst xmlns:p="http://schemas.openxmlformats.org/presentationml/2006/main">
  <p:tag name="AS_UNIQUEID" val="544"/>
</p:tagLst>
</file>

<file path=ppt/tags/tag27.xml><?xml version="1.0" encoding="utf-8"?>
<p:tagLst xmlns:p="http://schemas.openxmlformats.org/presentationml/2006/main">
  <p:tag name="AS_UNIQUEID" val="276"/>
</p:tagLst>
</file>

<file path=ppt/tags/tag270.xml><?xml version="1.0" encoding="utf-8"?>
<p:tagLst xmlns:p="http://schemas.openxmlformats.org/presentationml/2006/main">
  <p:tag name="AS_UNIQUEID" val="546"/>
</p:tagLst>
</file>

<file path=ppt/tags/tag271.xml><?xml version="1.0" encoding="utf-8"?>
<p:tagLst xmlns:p="http://schemas.openxmlformats.org/presentationml/2006/main">
  <p:tag name="AS_UNIQUEID" val="547"/>
</p:tagLst>
</file>

<file path=ppt/tags/tag272.xml><?xml version="1.0" encoding="utf-8"?>
<p:tagLst xmlns:p="http://schemas.openxmlformats.org/presentationml/2006/main">
  <p:tag name="AS_UNIQUEID" val="549"/>
</p:tagLst>
</file>

<file path=ppt/tags/tag273.xml><?xml version="1.0" encoding="utf-8"?>
<p:tagLst xmlns:p="http://schemas.openxmlformats.org/presentationml/2006/main">
  <p:tag name="AS_UNIQUEID" val="550"/>
</p:tagLst>
</file>

<file path=ppt/tags/tag274.xml><?xml version="1.0" encoding="utf-8"?>
<p:tagLst xmlns:p="http://schemas.openxmlformats.org/presentationml/2006/main">
  <p:tag name="AS_UNIQUEID" val="551"/>
</p:tagLst>
</file>

<file path=ppt/tags/tag275.xml><?xml version="1.0" encoding="utf-8"?>
<p:tagLst xmlns:p="http://schemas.openxmlformats.org/presentationml/2006/main">
  <p:tag name="AS_UNIQUEID" val="552"/>
</p:tagLst>
</file>

<file path=ppt/tags/tag276.xml><?xml version="1.0" encoding="utf-8"?>
<p:tagLst xmlns:p="http://schemas.openxmlformats.org/presentationml/2006/main">
  <p:tag name="AS_UNIQUEID" val="553"/>
</p:tagLst>
</file>

<file path=ppt/tags/tag277.xml><?xml version="1.0" encoding="utf-8"?>
<p:tagLst xmlns:p="http://schemas.openxmlformats.org/presentationml/2006/main">
  <p:tag name="AS_UNIQUEID" val="554"/>
</p:tagLst>
</file>

<file path=ppt/tags/tag278.xml><?xml version="1.0" encoding="utf-8"?>
<p:tagLst xmlns:p="http://schemas.openxmlformats.org/presentationml/2006/main">
  <p:tag name="AS_UNIQUEID" val="555"/>
</p:tagLst>
</file>

<file path=ppt/tags/tag279.xml><?xml version="1.0" encoding="utf-8"?>
<p:tagLst xmlns:p="http://schemas.openxmlformats.org/presentationml/2006/main">
  <p:tag name="AS_UNIQUEID" val="556"/>
</p:tagLst>
</file>

<file path=ppt/tags/tag28.xml><?xml version="1.0" encoding="utf-8"?>
<p:tagLst xmlns:p="http://schemas.openxmlformats.org/presentationml/2006/main">
  <p:tag name="AS_UNIQUEID" val="277"/>
</p:tagLst>
</file>

<file path=ppt/tags/tag280.xml><?xml version="1.0" encoding="utf-8"?>
<p:tagLst xmlns:p="http://schemas.openxmlformats.org/presentationml/2006/main">
  <p:tag name="AS_UNIQUEID" val="557"/>
</p:tagLst>
</file>

<file path=ppt/tags/tag281.xml><?xml version="1.0" encoding="utf-8"?>
<p:tagLst xmlns:p="http://schemas.openxmlformats.org/presentationml/2006/main">
  <p:tag name="AS_UNIQUEID" val="558"/>
</p:tagLst>
</file>

<file path=ppt/tags/tag282.xml><?xml version="1.0" encoding="utf-8"?>
<p:tagLst xmlns:p="http://schemas.openxmlformats.org/presentationml/2006/main">
  <p:tag name="AS_UNIQUEID" val="559"/>
</p:tagLst>
</file>

<file path=ppt/tags/tag283.xml><?xml version="1.0" encoding="utf-8"?>
<p:tagLst xmlns:p="http://schemas.openxmlformats.org/presentationml/2006/main">
  <p:tag name="AS_UNIQUEID" val="560"/>
</p:tagLst>
</file>

<file path=ppt/tags/tag284.xml><?xml version="1.0" encoding="utf-8"?>
<p:tagLst xmlns:p="http://schemas.openxmlformats.org/presentationml/2006/main">
  <p:tag name="AS_UNIQUEID" val="561"/>
</p:tagLst>
</file>

<file path=ppt/tags/tag285.xml><?xml version="1.0" encoding="utf-8"?>
<p:tagLst xmlns:p="http://schemas.openxmlformats.org/presentationml/2006/main">
  <p:tag name="AS_UNIQUEID" val="562"/>
</p:tagLst>
</file>

<file path=ppt/tags/tag286.xml><?xml version="1.0" encoding="utf-8"?>
<p:tagLst xmlns:p="http://schemas.openxmlformats.org/presentationml/2006/main">
  <p:tag name="AS_UNIQUEID" val="563"/>
</p:tagLst>
</file>

<file path=ppt/tags/tag287.xml><?xml version="1.0" encoding="utf-8"?>
<p:tagLst xmlns:p="http://schemas.openxmlformats.org/presentationml/2006/main">
  <p:tag name="AS_UNIQUEID" val="564"/>
</p:tagLst>
</file>

<file path=ppt/tags/tag288.xml><?xml version="1.0" encoding="utf-8"?>
<p:tagLst xmlns:p="http://schemas.openxmlformats.org/presentationml/2006/main">
  <p:tag name="AS_UNIQUEID" val="566"/>
</p:tagLst>
</file>

<file path=ppt/tags/tag289.xml><?xml version="1.0" encoding="utf-8"?>
<p:tagLst xmlns:p="http://schemas.openxmlformats.org/presentationml/2006/main">
  <p:tag name="KSO_WM_BEAUTIFY_FLAG" val="#wm#"/>
  <p:tag name="KSO_WM_TEMPLATE_CATEGORY" val="custom"/>
  <p:tag name="KSO_WM_TEMPLATE_INDEX" val="20205176"/>
</p:tagLst>
</file>

<file path=ppt/tags/tag29.xml><?xml version="1.0" encoding="utf-8"?>
<p:tagLst xmlns:p="http://schemas.openxmlformats.org/presentationml/2006/main">
  <p:tag name="AS_UNIQUEID" val="278"/>
</p:tagLst>
</file>

<file path=ppt/tags/tag290.xml><?xml version="1.0" encoding="utf-8"?>
<p:tagLst xmlns:p="http://schemas.openxmlformats.org/presentationml/2006/main">
  <p:tag name="AS_UNIQUEID" val="568"/>
</p:tagLst>
</file>

<file path=ppt/tags/tag291.xml><?xml version="1.0" encoding="utf-8"?>
<p:tagLst xmlns:p="http://schemas.openxmlformats.org/presentationml/2006/main">
  <p:tag name="AS_UNIQUEID" val="569"/>
</p:tagLst>
</file>

<file path=ppt/tags/tag292.xml><?xml version="1.0" encoding="utf-8"?>
<p:tagLst xmlns:p="http://schemas.openxmlformats.org/presentationml/2006/main">
  <p:tag name="AS_UNIQUEID" val="571"/>
</p:tagLst>
</file>

<file path=ppt/tags/tag293.xml><?xml version="1.0" encoding="utf-8"?>
<p:tagLst xmlns:p="http://schemas.openxmlformats.org/presentationml/2006/main">
  <p:tag name="AS_UNIQUEID" val="572"/>
</p:tagLst>
</file>

<file path=ppt/tags/tag294.xml><?xml version="1.0" encoding="utf-8"?>
<p:tagLst xmlns:p="http://schemas.openxmlformats.org/presentationml/2006/main">
  <p:tag name="AS_UNIQUEID" val="574"/>
</p:tagLst>
</file>

<file path=ppt/tags/tag295.xml><?xml version="1.0" encoding="utf-8"?>
<p:tagLst xmlns:p="http://schemas.openxmlformats.org/presentationml/2006/main">
  <p:tag name="AS_UNIQUEID" val="575"/>
</p:tagLst>
</file>

<file path=ppt/tags/tag296.xml><?xml version="1.0" encoding="utf-8"?>
<p:tagLst xmlns:p="http://schemas.openxmlformats.org/presentationml/2006/main">
  <p:tag name="AS_UNIQUEID" val="576"/>
</p:tagLst>
</file>

<file path=ppt/tags/tag297.xml><?xml version="1.0" encoding="utf-8"?>
<p:tagLst xmlns:p="http://schemas.openxmlformats.org/presentationml/2006/main">
  <p:tag name="AS_UNIQUEID" val="577"/>
</p:tagLst>
</file>

<file path=ppt/tags/tag298.xml><?xml version="1.0" encoding="utf-8"?>
<p:tagLst xmlns:p="http://schemas.openxmlformats.org/presentationml/2006/main">
  <p:tag name="AS_UNIQUEID" val="578"/>
</p:tagLst>
</file>

<file path=ppt/tags/tag299.xml><?xml version="1.0" encoding="utf-8"?>
<p:tagLst xmlns:p="http://schemas.openxmlformats.org/presentationml/2006/main">
  <p:tag name="AS_UNIQUEID" val="580"/>
</p:tagLst>
</file>

<file path=ppt/tags/tag3.xml><?xml version="1.0" encoding="utf-8"?>
<p:tagLst xmlns:p="http://schemas.openxmlformats.org/presentationml/2006/main">
  <p:tag name="AS_UNIQUEID" val="248"/>
</p:tagLst>
</file>

<file path=ppt/tags/tag30.xml><?xml version="1.0" encoding="utf-8"?>
<p:tagLst xmlns:p="http://schemas.openxmlformats.org/presentationml/2006/main">
  <p:tag name="AS_UNIQUEID" val="280"/>
</p:tagLst>
</file>

<file path=ppt/tags/tag300.xml><?xml version="1.0" encoding="utf-8"?>
<p:tagLst xmlns:p="http://schemas.openxmlformats.org/presentationml/2006/main">
  <p:tag name="AS_UNIQUEID" val="581"/>
</p:tagLst>
</file>

<file path=ppt/tags/tag301.xml><?xml version="1.0" encoding="utf-8"?>
<p:tagLst xmlns:p="http://schemas.openxmlformats.org/presentationml/2006/main">
  <p:tag name="AS_UNIQUEID" val="582"/>
</p:tagLst>
</file>

<file path=ppt/tags/tag302.xml><?xml version="1.0" encoding="utf-8"?>
<p:tagLst xmlns:p="http://schemas.openxmlformats.org/presentationml/2006/main">
  <p:tag name="AS_UNIQUEID" val="583"/>
</p:tagLst>
</file>

<file path=ppt/tags/tag303.xml><?xml version="1.0" encoding="utf-8"?>
<p:tagLst xmlns:p="http://schemas.openxmlformats.org/presentationml/2006/main">
  <p:tag name="AS_UNIQUEID" val="33"/>
</p:tagLst>
</file>

<file path=ppt/tags/tag304.xml><?xml version="1.0" encoding="utf-8"?>
<p:tagLst xmlns:p="http://schemas.openxmlformats.org/presentationml/2006/main">
  <p:tag name="AS_UNIQUEID" val="34"/>
</p:tagLst>
</file>

<file path=ppt/tags/tag305.xml><?xml version="1.0" encoding="utf-8"?>
<p:tagLst xmlns:p="http://schemas.openxmlformats.org/presentationml/2006/main">
  <p:tag name="AS_UNIQUEID" val="35"/>
</p:tagLst>
</file>

<file path=ppt/tags/tag306.xml><?xml version="1.0" encoding="utf-8"?>
<p:tagLst xmlns:p="http://schemas.openxmlformats.org/presentationml/2006/main">
  <p:tag name="AS_UNIQUEID" val="36"/>
</p:tagLst>
</file>

<file path=ppt/tags/tag307.xml><?xml version="1.0" encoding="utf-8"?>
<p:tagLst xmlns:p="http://schemas.openxmlformats.org/presentationml/2006/main">
  <p:tag name="AS_UNIQUEID" val="585"/>
</p:tagLst>
</file>

<file path=ppt/tags/tag308.xml><?xml version="1.0" encoding="utf-8"?>
<p:tagLst xmlns:p="http://schemas.openxmlformats.org/presentationml/2006/main">
  <p:tag name="AS_UNIQUEID" val="586"/>
</p:tagLst>
</file>

<file path=ppt/tags/tag309.xml><?xml version="1.0" encoding="utf-8"?>
<p:tagLst xmlns:p="http://schemas.openxmlformats.org/presentationml/2006/main">
  <p:tag name="AS_UNIQUEID" val="588"/>
</p:tagLst>
</file>

<file path=ppt/tags/tag31.xml><?xml version="1.0" encoding="utf-8"?>
<p:tagLst xmlns:p="http://schemas.openxmlformats.org/presentationml/2006/main">
  <p:tag name="AS_UNIQUEID" val="281"/>
</p:tagLst>
</file>

<file path=ppt/tags/tag310.xml><?xml version="1.0" encoding="utf-8"?>
<p:tagLst xmlns:p="http://schemas.openxmlformats.org/presentationml/2006/main">
  <p:tag name="AS_UNIQUEID" val="589"/>
</p:tagLst>
</file>

<file path=ppt/tags/tag311.xml><?xml version="1.0" encoding="utf-8"?>
<p:tagLst xmlns:p="http://schemas.openxmlformats.org/presentationml/2006/main">
  <p:tag name="AS_UNIQUEID" val="590"/>
</p:tagLst>
</file>

<file path=ppt/tags/tag312.xml><?xml version="1.0" encoding="utf-8"?>
<p:tagLst xmlns:p="http://schemas.openxmlformats.org/presentationml/2006/main">
  <p:tag name="AS_UNIQUEID" val="592"/>
</p:tagLst>
</file>

<file path=ppt/tags/tag313.xml><?xml version="1.0" encoding="utf-8"?>
<p:tagLst xmlns:p="http://schemas.openxmlformats.org/presentationml/2006/main">
  <p:tag name="AS_UNIQUEID" val="594"/>
</p:tagLst>
</file>

<file path=ppt/tags/tag314.xml><?xml version="1.0" encoding="utf-8"?>
<p:tagLst xmlns:p="http://schemas.openxmlformats.org/presentationml/2006/main">
  <p:tag name="AS_UNIQUEID" val="595"/>
</p:tagLst>
</file>

<file path=ppt/tags/tag315.xml><?xml version="1.0" encoding="utf-8"?>
<p:tagLst xmlns:p="http://schemas.openxmlformats.org/presentationml/2006/main">
  <p:tag name="AS_UNIQUEID" val="597"/>
</p:tagLst>
</file>

<file path=ppt/tags/tag316.xml><?xml version="1.0" encoding="utf-8"?>
<p:tagLst xmlns:p="http://schemas.openxmlformats.org/presentationml/2006/main">
  <p:tag name="AS_UNIQUEID" val="599"/>
</p:tagLst>
</file>

<file path=ppt/tags/tag317.xml><?xml version="1.0" encoding="utf-8"?>
<p:tagLst xmlns:p="http://schemas.openxmlformats.org/presentationml/2006/main">
  <p:tag name="AS_UNIQUEID" val="600"/>
</p:tagLst>
</file>

<file path=ppt/tags/tag318.xml><?xml version="1.0" encoding="utf-8"?>
<p:tagLst xmlns:p="http://schemas.openxmlformats.org/presentationml/2006/main">
  <p:tag name="AS_UNIQUEID" val="602"/>
</p:tagLst>
</file>

<file path=ppt/tags/tag319.xml><?xml version="1.0" encoding="utf-8"?>
<p:tagLst xmlns:p="http://schemas.openxmlformats.org/presentationml/2006/main">
  <p:tag name="AS_UNIQUEID" val="603"/>
</p:tagLst>
</file>

<file path=ppt/tags/tag32.xml><?xml version="1.0" encoding="utf-8"?>
<p:tagLst xmlns:p="http://schemas.openxmlformats.org/presentationml/2006/main">
  <p:tag name="AS_UNIQUEID" val="282"/>
</p:tagLst>
</file>

<file path=ppt/tags/tag320.xml><?xml version="1.0" encoding="utf-8"?>
<p:tagLst xmlns:p="http://schemas.openxmlformats.org/presentationml/2006/main">
  <p:tag name="AS_UNIQUEID" val="605"/>
</p:tagLst>
</file>

<file path=ppt/tags/tag321.xml><?xml version="1.0" encoding="utf-8"?>
<p:tagLst xmlns:p="http://schemas.openxmlformats.org/presentationml/2006/main">
  <p:tag name="AS_UNIQUEID" val="606"/>
</p:tagLst>
</file>

<file path=ppt/tags/tag322.xml><?xml version="1.0" encoding="utf-8"?>
<p:tagLst xmlns:p="http://schemas.openxmlformats.org/presentationml/2006/main">
  <p:tag name="AS_UNIQUEID" val="607"/>
</p:tagLst>
</file>

<file path=ppt/tags/tag323.xml><?xml version="1.0" encoding="utf-8"?>
<p:tagLst xmlns:p="http://schemas.openxmlformats.org/presentationml/2006/main">
  <p:tag name="AS_UNIQUEID" val="608"/>
</p:tagLst>
</file>

<file path=ppt/tags/tag324.xml><?xml version="1.0" encoding="utf-8"?>
<p:tagLst xmlns:p="http://schemas.openxmlformats.org/presentationml/2006/main">
  <p:tag name="AS_UNIQUEID" val="609"/>
</p:tagLst>
</file>

<file path=ppt/tags/tag325.xml><?xml version="1.0" encoding="utf-8"?>
<p:tagLst xmlns:p="http://schemas.openxmlformats.org/presentationml/2006/main">
  <p:tag name="AS_UNIQUEID" val="610"/>
</p:tagLst>
</file>

<file path=ppt/tags/tag326.xml><?xml version="1.0" encoding="utf-8"?>
<p:tagLst xmlns:p="http://schemas.openxmlformats.org/presentationml/2006/main">
  <p:tag name="AS_UNIQUEID" val="611"/>
</p:tagLst>
</file>

<file path=ppt/tags/tag327.xml><?xml version="1.0" encoding="utf-8"?>
<p:tagLst xmlns:p="http://schemas.openxmlformats.org/presentationml/2006/main">
  <p:tag name="AS_UNIQUEID" val="612"/>
</p:tagLst>
</file>

<file path=ppt/tags/tag328.xml><?xml version="1.0" encoding="utf-8"?>
<p:tagLst xmlns:p="http://schemas.openxmlformats.org/presentationml/2006/main">
  <p:tag name="AS_UNIQUEID" val="613"/>
</p:tagLst>
</file>

<file path=ppt/tags/tag329.xml><?xml version="1.0" encoding="utf-8"?>
<p:tagLst xmlns:p="http://schemas.openxmlformats.org/presentationml/2006/main">
  <p:tag name="AS_UNIQUEID" val="614"/>
</p:tagLst>
</file>

<file path=ppt/tags/tag33.xml><?xml version="1.0" encoding="utf-8"?>
<p:tagLst xmlns:p="http://schemas.openxmlformats.org/presentationml/2006/main">
  <p:tag name="AS_UNIQUEID" val="283"/>
</p:tagLst>
</file>

<file path=ppt/tags/tag330.xml><?xml version="1.0" encoding="utf-8"?>
<p:tagLst xmlns:p="http://schemas.openxmlformats.org/presentationml/2006/main">
  <p:tag name="AS_UNIQUEID" val="615"/>
</p:tagLst>
</file>

<file path=ppt/tags/tag331.xml><?xml version="1.0" encoding="utf-8"?>
<p:tagLst xmlns:p="http://schemas.openxmlformats.org/presentationml/2006/main">
  <p:tag name="AS_UNIQUEID" val="616"/>
</p:tagLst>
</file>

<file path=ppt/tags/tag332.xml><?xml version="1.0" encoding="utf-8"?>
<p:tagLst xmlns:p="http://schemas.openxmlformats.org/presentationml/2006/main">
  <p:tag name="AS_UNIQUEID" val="618"/>
</p:tagLst>
</file>

<file path=ppt/tags/tag333.xml><?xml version="1.0" encoding="utf-8"?>
<p:tagLst xmlns:p="http://schemas.openxmlformats.org/presentationml/2006/main">
  <p:tag name="AS_UNIQUEID" val="321"/>
</p:tagLst>
</file>

<file path=ppt/tags/tag334.xml><?xml version="1.0" encoding="utf-8"?>
<p:tagLst xmlns:p="http://schemas.openxmlformats.org/presentationml/2006/main">
  <p:tag name="AS_UNIQUEID" val="322"/>
</p:tagLst>
</file>

<file path=ppt/tags/tag335.xml><?xml version="1.0" encoding="utf-8"?>
<p:tagLst xmlns:p="http://schemas.openxmlformats.org/presentationml/2006/main">
  <p:tag name="AS_UNIQUEID" val="323"/>
</p:tagLst>
</file>

<file path=ppt/tags/tag336.xml><?xml version="1.0" encoding="utf-8"?>
<p:tagLst xmlns:p="http://schemas.openxmlformats.org/presentationml/2006/main">
  <p:tag name="AS_UNIQUEID" val="324"/>
</p:tagLst>
</file>

<file path=ppt/tags/tag337.xml><?xml version="1.0" encoding="utf-8"?>
<p:tagLst xmlns:p="http://schemas.openxmlformats.org/presentationml/2006/main">
  <p:tag name="AS_UNIQUEID" val="325"/>
</p:tagLst>
</file>

<file path=ppt/tags/tag338.xml><?xml version="1.0" encoding="utf-8"?>
<p:tagLst xmlns:p="http://schemas.openxmlformats.org/presentationml/2006/main">
  <p:tag name="AS_UNIQUEID" val="326"/>
</p:tagLst>
</file>

<file path=ppt/tags/tag339.xml><?xml version="1.0" encoding="utf-8"?>
<p:tagLst xmlns:p="http://schemas.openxmlformats.org/presentationml/2006/main">
  <p:tag name="AS_OS" val="Unix 3.10 unknown"/>
  <p:tag name="AS_RELEASE_DATE" val="2020.11.30"/>
  <p:tag name="AS_TITLE" val="Aspose.Slides for Java"/>
  <p:tag name="AS_VERSION" val="20.11"/>
</p:tagLst>
</file>

<file path=ppt/tags/tag34.xml><?xml version="1.0" encoding="utf-8"?>
<p:tagLst xmlns:p="http://schemas.openxmlformats.org/presentationml/2006/main">
  <p:tag name="AS_UNIQUEID" val="285"/>
</p:tagLst>
</file>

<file path=ppt/tags/tag35.xml><?xml version="1.0" encoding="utf-8"?>
<p:tagLst xmlns:p="http://schemas.openxmlformats.org/presentationml/2006/main">
  <p:tag name="AS_UNIQUEID" val="286"/>
</p:tagLst>
</file>

<file path=ppt/tags/tag36.xml><?xml version="1.0" encoding="utf-8"?>
<p:tagLst xmlns:p="http://schemas.openxmlformats.org/presentationml/2006/main">
  <p:tag name="AS_UNIQUEID" val="287"/>
</p:tagLst>
</file>

<file path=ppt/tags/tag37.xml><?xml version="1.0" encoding="utf-8"?>
<p:tagLst xmlns:p="http://schemas.openxmlformats.org/presentationml/2006/main">
  <p:tag name="AS_UNIQUEID" val="289"/>
</p:tagLst>
</file>

<file path=ppt/tags/tag38.xml><?xml version="1.0" encoding="utf-8"?>
<p:tagLst xmlns:p="http://schemas.openxmlformats.org/presentationml/2006/main">
  <p:tag name="AS_UNIQUEID" val="290"/>
</p:tagLst>
</file>

<file path=ppt/tags/tag39.xml><?xml version="1.0" encoding="utf-8"?>
<p:tagLst xmlns:p="http://schemas.openxmlformats.org/presentationml/2006/main">
  <p:tag name="AS_UNIQUEID" val="291"/>
</p:tagLst>
</file>

<file path=ppt/tags/tag4.xml><?xml version="1.0" encoding="utf-8"?>
<p:tagLst xmlns:p="http://schemas.openxmlformats.org/presentationml/2006/main">
  <p:tag name="AS_UNIQUEID" val="249"/>
</p:tagLst>
</file>

<file path=ppt/tags/tag40.xml><?xml version="1.0" encoding="utf-8"?>
<p:tagLst xmlns:p="http://schemas.openxmlformats.org/presentationml/2006/main">
  <p:tag name="AS_UNIQUEID" val="292"/>
</p:tagLst>
</file>

<file path=ppt/tags/tag41.xml><?xml version="1.0" encoding="utf-8"?>
<p:tagLst xmlns:p="http://schemas.openxmlformats.org/presentationml/2006/main">
  <p:tag name="AS_UNIQUEID" val="293"/>
</p:tagLst>
</file>

<file path=ppt/tags/tag42.xml><?xml version="1.0" encoding="utf-8"?>
<p:tagLst xmlns:p="http://schemas.openxmlformats.org/presentationml/2006/main">
  <p:tag name="AS_UNIQUEID" val="294"/>
</p:tagLst>
</file>

<file path=ppt/tags/tag43.xml><?xml version="1.0" encoding="utf-8"?>
<p:tagLst xmlns:p="http://schemas.openxmlformats.org/presentationml/2006/main">
  <p:tag name="AS_UNIQUEID" val="296"/>
</p:tagLst>
</file>

<file path=ppt/tags/tag44.xml><?xml version="1.0" encoding="utf-8"?>
<p:tagLst xmlns:p="http://schemas.openxmlformats.org/presentationml/2006/main">
  <p:tag name="AS_UNIQUEID" val="297"/>
</p:tagLst>
</file>

<file path=ppt/tags/tag45.xml><?xml version="1.0" encoding="utf-8"?>
<p:tagLst xmlns:p="http://schemas.openxmlformats.org/presentationml/2006/main">
  <p:tag name="AS_UNIQUEID" val="298"/>
</p:tagLst>
</file>

<file path=ppt/tags/tag46.xml><?xml version="1.0" encoding="utf-8"?>
<p:tagLst xmlns:p="http://schemas.openxmlformats.org/presentationml/2006/main">
  <p:tag name="AS_UNIQUEID" val="299"/>
</p:tagLst>
</file>

<file path=ppt/tags/tag47.xml><?xml version="1.0" encoding="utf-8"?>
<p:tagLst xmlns:p="http://schemas.openxmlformats.org/presentationml/2006/main">
  <p:tag name="AS_UNIQUEID" val="300"/>
</p:tagLst>
</file>

<file path=ppt/tags/tag48.xml><?xml version="1.0" encoding="utf-8"?>
<p:tagLst xmlns:p="http://schemas.openxmlformats.org/presentationml/2006/main">
  <p:tag name="AS_UNIQUEID" val="301"/>
</p:tagLst>
</file>

<file path=ppt/tags/tag49.xml><?xml version="1.0" encoding="utf-8"?>
<p:tagLst xmlns:p="http://schemas.openxmlformats.org/presentationml/2006/main">
  <p:tag name="AS_UNIQUEID" val="303"/>
</p:tagLst>
</file>

<file path=ppt/tags/tag5.xml><?xml version="1.0" encoding="utf-8"?>
<p:tagLst xmlns:p="http://schemas.openxmlformats.org/presentationml/2006/main">
  <p:tag name="AS_UNIQUEID" val="250"/>
</p:tagLst>
</file>

<file path=ppt/tags/tag50.xml><?xml version="1.0" encoding="utf-8"?>
<p:tagLst xmlns:p="http://schemas.openxmlformats.org/presentationml/2006/main">
  <p:tag name="AS_UNIQUEID" val="304"/>
</p:tagLst>
</file>

<file path=ppt/tags/tag51.xml><?xml version="1.0" encoding="utf-8"?>
<p:tagLst xmlns:p="http://schemas.openxmlformats.org/presentationml/2006/main">
  <p:tag name="AS_UNIQUEID" val="305"/>
</p:tagLst>
</file>

<file path=ppt/tags/tag52.xml><?xml version="1.0" encoding="utf-8"?>
<p:tagLst xmlns:p="http://schemas.openxmlformats.org/presentationml/2006/main">
  <p:tag name="AS_UNIQUEID" val="306"/>
</p:tagLst>
</file>

<file path=ppt/tags/tag53.xml><?xml version="1.0" encoding="utf-8"?>
<p:tagLst xmlns:p="http://schemas.openxmlformats.org/presentationml/2006/main">
  <p:tag name="AS_UNIQUEID" val="307"/>
</p:tagLst>
</file>

<file path=ppt/tags/tag54.xml><?xml version="1.0" encoding="utf-8"?>
<p:tagLst xmlns:p="http://schemas.openxmlformats.org/presentationml/2006/main">
  <p:tag name="AS_UNIQUEID" val="309"/>
</p:tagLst>
</file>

<file path=ppt/tags/tag55.xml><?xml version="1.0" encoding="utf-8"?>
<p:tagLst xmlns:p="http://schemas.openxmlformats.org/presentationml/2006/main">
  <p:tag name="AS_UNIQUEID" val="310"/>
</p:tagLst>
</file>

<file path=ppt/tags/tag56.xml><?xml version="1.0" encoding="utf-8"?>
<p:tagLst xmlns:p="http://schemas.openxmlformats.org/presentationml/2006/main">
  <p:tag name="AS_UNIQUEID" val="311"/>
</p:tagLst>
</file>

<file path=ppt/tags/tag57.xml><?xml version="1.0" encoding="utf-8"?>
<p:tagLst xmlns:p="http://schemas.openxmlformats.org/presentationml/2006/main">
  <p:tag name="AS_UNIQUEID" val="312"/>
</p:tagLst>
</file>

<file path=ppt/tags/tag58.xml><?xml version="1.0" encoding="utf-8"?>
<p:tagLst xmlns:p="http://schemas.openxmlformats.org/presentationml/2006/main">
  <p:tag name="AS_UNIQUEID" val="313"/>
</p:tagLst>
</file>

<file path=ppt/tags/tag59.xml><?xml version="1.0" encoding="utf-8"?>
<p:tagLst xmlns:p="http://schemas.openxmlformats.org/presentationml/2006/main">
  <p:tag name="AS_UNIQUEID" val="340"/>
</p:tagLst>
</file>

<file path=ppt/tags/tag6.xml><?xml version="1.0" encoding="utf-8"?>
<p:tagLst xmlns:p="http://schemas.openxmlformats.org/presentationml/2006/main">
  <p:tag name="AS_UNIQUEID" val="252"/>
</p:tagLst>
</file>

<file path=ppt/tags/tag60.xml><?xml version="1.0" encoding="utf-8"?>
<p:tagLst xmlns:p="http://schemas.openxmlformats.org/presentationml/2006/main">
  <p:tag name="AS_UNIQUEID" val="341"/>
</p:tagLst>
</file>

<file path=ppt/tags/tag61.xml><?xml version="1.0" encoding="utf-8"?>
<p:tagLst xmlns:p="http://schemas.openxmlformats.org/presentationml/2006/main">
  <p:tag name="AS_UNIQUEID" val="342"/>
</p:tagLst>
</file>

<file path=ppt/tags/tag62.xml><?xml version="1.0" encoding="utf-8"?>
<p:tagLst xmlns:p="http://schemas.openxmlformats.org/presentationml/2006/main">
  <p:tag name="AS_UNIQUEID" val="343"/>
</p:tagLst>
</file>

<file path=ppt/tags/tag63.xml><?xml version="1.0" encoding="utf-8"?>
<p:tagLst xmlns:p="http://schemas.openxmlformats.org/presentationml/2006/main">
  <p:tag name="AS_UNIQUEID" val="344"/>
</p:tagLst>
</file>

<file path=ppt/tags/tag64.xml><?xml version="1.0" encoding="utf-8"?>
<p:tagLst xmlns:p="http://schemas.openxmlformats.org/presentationml/2006/main">
  <p:tag name="AS_UNIQUEID" val="315"/>
</p:tagLst>
</file>

<file path=ppt/tags/tag65.xml><?xml version="1.0" encoding="utf-8"?>
<p:tagLst xmlns:p="http://schemas.openxmlformats.org/presentationml/2006/main">
  <p:tag name="AS_UNIQUEID" val="316"/>
</p:tagLst>
</file>

<file path=ppt/tags/tag66.xml><?xml version="1.0" encoding="utf-8"?>
<p:tagLst xmlns:p="http://schemas.openxmlformats.org/presentationml/2006/main">
  <p:tag name="AS_UNIQUEID" val="317"/>
</p:tagLst>
</file>

<file path=ppt/tags/tag67.xml><?xml version="1.0" encoding="utf-8"?>
<p:tagLst xmlns:p="http://schemas.openxmlformats.org/presentationml/2006/main">
  <p:tag name="AS_UNIQUEID" val="318"/>
</p:tagLst>
</file>

<file path=ppt/tags/tag68.xml><?xml version="1.0" encoding="utf-8"?>
<p:tagLst xmlns:p="http://schemas.openxmlformats.org/presentationml/2006/main">
  <p:tag name="AS_UNIQUEID" val="319"/>
</p:tagLst>
</file>

<file path=ppt/tags/tag69.xml><?xml version="1.0" encoding="utf-8"?>
<p:tagLst xmlns:p="http://schemas.openxmlformats.org/presentationml/2006/main">
  <p:tag name="AS_UNIQUEID" val="348"/>
</p:tagLst>
</file>

<file path=ppt/tags/tag7.xml><?xml version="1.0" encoding="utf-8"?>
<p:tagLst xmlns:p="http://schemas.openxmlformats.org/presentationml/2006/main">
  <p:tag name="AS_UNIQUEID" val="253"/>
</p:tagLst>
</file>

<file path=ppt/tags/tag70.xml><?xml version="1.0" encoding="utf-8"?>
<p:tagLst xmlns:p="http://schemas.openxmlformats.org/presentationml/2006/main">
  <p:tag name="AS_UNIQUEID" val="349"/>
</p:tagLst>
</file>

<file path=ppt/tags/tag71.xml><?xml version="1.0" encoding="utf-8"?>
<p:tagLst xmlns:p="http://schemas.openxmlformats.org/presentationml/2006/main">
  <p:tag name="AS_UNIQUEID" val="350"/>
</p:tagLst>
</file>

<file path=ppt/tags/tag72.xml><?xml version="1.0" encoding="utf-8"?>
<p:tagLst xmlns:p="http://schemas.openxmlformats.org/presentationml/2006/main">
  <p:tag name="KSO_WM_BEAUTIFY_FLAG" val="#wm#"/>
  <p:tag name="KSO_WM_SLIDE_ID" val="custom20205176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176"/>
  <p:tag name="KSO_WM_TEMPLATE_MASTER_TYPE" val="0"/>
  <p:tag name="KSO_WM_TEMPLATE_SUBCATEGORY" val="19"/>
  <p:tag name="KSO_WM_TEMPLATE_THUMBS_INDEX" val="1、4、7、12、13、14、15、16、17、18、20、24、25、28、33、36、40、43、44"/>
  <p:tag name="KSO_WM_UNIT_SHOW_EDIT_AREA_INDICATION" val="1"/>
</p:tagLst>
</file>

<file path=ppt/tags/tag73.xml><?xml version="1.0" encoding="utf-8"?>
<p:tagLst xmlns:p="http://schemas.openxmlformats.org/presentationml/2006/main">
  <p:tag name="AS_UNIQUEID" val="352"/>
</p:tagLst>
</file>

<file path=ppt/tags/tag74.xml><?xml version="1.0" encoding="utf-8"?>
<p:tagLst xmlns:p="http://schemas.openxmlformats.org/presentationml/2006/main">
  <p:tag name="AS_UNIQUEID" val="353"/>
</p:tagLst>
</file>

<file path=ppt/tags/tag75.xml><?xml version="1.0" encoding="utf-8"?>
<p:tagLst xmlns:p="http://schemas.openxmlformats.org/presentationml/2006/main">
  <p:tag name="AS_UNIQUEID" val="354"/>
</p:tagLst>
</file>

<file path=ppt/tags/tag76.xml><?xml version="1.0" encoding="utf-8"?>
<p:tagLst xmlns:p="http://schemas.openxmlformats.org/presentationml/2006/main">
  <p:tag name="AS_UNIQUEID" val="356"/>
</p:tagLst>
</file>

<file path=ppt/tags/tag77.xml><?xml version="1.0" encoding="utf-8"?>
<p:tagLst xmlns:p="http://schemas.openxmlformats.org/presentationml/2006/main">
  <p:tag name="AS_UNIQUEID" val="357"/>
</p:tagLst>
</file>

<file path=ppt/tags/tag78.xml><?xml version="1.0" encoding="utf-8"?>
<p:tagLst xmlns:p="http://schemas.openxmlformats.org/presentationml/2006/main">
  <p:tag name="AS_UNIQUEID" val="358"/>
</p:tagLst>
</file>

<file path=ppt/tags/tag79.xml><?xml version="1.0" encoding="utf-8"?>
<p:tagLst xmlns:p="http://schemas.openxmlformats.org/presentationml/2006/main">
  <p:tag name="AS_UNIQUEID" val="360"/>
</p:tagLst>
</file>

<file path=ppt/tags/tag8.xml><?xml version="1.0" encoding="utf-8"?>
<p:tagLst xmlns:p="http://schemas.openxmlformats.org/presentationml/2006/main">
  <p:tag name="AS_UNIQUEID" val="254"/>
</p:tagLst>
</file>

<file path=ppt/tags/tag80.xml><?xml version="1.0" encoding="utf-8"?>
<p:tagLst xmlns:p="http://schemas.openxmlformats.org/presentationml/2006/main">
  <p:tag name="AS_UNIQUEID" val="361"/>
</p:tagLst>
</file>

<file path=ppt/tags/tag81.xml><?xml version="1.0" encoding="utf-8"?>
<p:tagLst xmlns:p="http://schemas.openxmlformats.org/presentationml/2006/main">
  <p:tag name="AS_UNIQUEID" val="362"/>
</p:tagLst>
</file>

<file path=ppt/tags/tag82.xml><?xml version="1.0" encoding="utf-8"?>
<p:tagLst xmlns:p="http://schemas.openxmlformats.org/presentationml/2006/main">
  <p:tag name="AS_UNIQUEID" val="364"/>
</p:tagLst>
</file>

<file path=ppt/tags/tag83.xml><?xml version="1.0" encoding="utf-8"?>
<p:tagLst xmlns:p="http://schemas.openxmlformats.org/presentationml/2006/main">
  <p:tag name="AS_UNIQUEID" val="365"/>
</p:tagLst>
</file>

<file path=ppt/tags/tag84.xml><?xml version="1.0" encoding="utf-8"?>
<p:tagLst xmlns:p="http://schemas.openxmlformats.org/presentationml/2006/main">
  <p:tag name="AS_UNIQUEID" val="367"/>
</p:tagLst>
</file>

<file path=ppt/tags/tag85.xml><?xml version="1.0" encoding="utf-8"?>
<p:tagLst xmlns:p="http://schemas.openxmlformats.org/presentationml/2006/main">
  <p:tag name="AS_UNIQUEID" val="368"/>
</p:tagLst>
</file>

<file path=ppt/tags/tag86.xml><?xml version="1.0" encoding="utf-8"?>
<p:tagLst xmlns:p="http://schemas.openxmlformats.org/presentationml/2006/main">
  <p:tag name="AS_UNIQUEID" val="369"/>
</p:tagLst>
</file>

<file path=ppt/tags/tag87.xml><?xml version="1.0" encoding="utf-8"?>
<p:tagLst xmlns:p="http://schemas.openxmlformats.org/presentationml/2006/main">
  <p:tag name="AS_UNIQUEID" val="371"/>
</p:tagLst>
</file>

<file path=ppt/tags/tag88.xml><?xml version="1.0" encoding="utf-8"?>
<p:tagLst xmlns:p="http://schemas.openxmlformats.org/presentationml/2006/main">
  <p:tag name="AS_UNIQUEID" val="372"/>
</p:tagLst>
</file>

<file path=ppt/tags/tag89.xml><?xml version="1.0" encoding="utf-8"?>
<p:tagLst xmlns:p="http://schemas.openxmlformats.org/presentationml/2006/main">
  <p:tag name="AS_UNIQUEID" val="373"/>
</p:tagLst>
</file>

<file path=ppt/tags/tag9.xml><?xml version="1.0" encoding="utf-8"?>
<p:tagLst xmlns:p="http://schemas.openxmlformats.org/presentationml/2006/main">
  <p:tag name="AS_UNIQUEID" val="255"/>
</p:tagLst>
</file>

<file path=ppt/tags/tag90.xml><?xml version="1.0" encoding="utf-8"?>
<p:tagLst xmlns:p="http://schemas.openxmlformats.org/presentationml/2006/main">
  <p:tag name="AS_UNIQUEID" val="33"/>
</p:tagLst>
</file>

<file path=ppt/tags/tag91.xml><?xml version="1.0" encoding="utf-8"?>
<p:tagLst xmlns:p="http://schemas.openxmlformats.org/presentationml/2006/main">
  <p:tag name="AS_UNIQUEID" val="34"/>
</p:tagLst>
</file>

<file path=ppt/tags/tag92.xml><?xml version="1.0" encoding="utf-8"?>
<p:tagLst xmlns:p="http://schemas.openxmlformats.org/presentationml/2006/main">
  <p:tag name="AS_UNIQUEID" val="35"/>
</p:tagLst>
</file>

<file path=ppt/tags/tag93.xml><?xml version="1.0" encoding="utf-8"?>
<p:tagLst xmlns:p="http://schemas.openxmlformats.org/presentationml/2006/main">
  <p:tag name="AS_UNIQUEID" val="36"/>
</p:tagLst>
</file>

<file path=ppt/tags/tag94.xml><?xml version="1.0" encoding="utf-8"?>
<p:tagLst xmlns:p="http://schemas.openxmlformats.org/presentationml/2006/main">
  <p:tag name="AS_UNIQUEID" val="374"/>
</p:tagLst>
</file>

<file path=ppt/tags/tag95.xml><?xml version="1.0" encoding="utf-8"?>
<p:tagLst xmlns:p="http://schemas.openxmlformats.org/presentationml/2006/main">
  <p:tag name="AS_UNIQUEID" val="376"/>
</p:tagLst>
</file>

<file path=ppt/tags/tag96.xml><?xml version="1.0" encoding="utf-8"?>
<p:tagLst xmlns:p="http://schemas.openxmlformats.org/presentationml/2006/main">
  <p:tag name="AS_UNIQUEID" val="377"/>
</p:tagLst>
</file>

<file path=ppt/tags/tag97.xml><?xml version="1.0" encoding="utf-8"?>
<p:tagLst xmlns:p="http://schemas.openxmlformats.org/presentationml/2006/main">
  <p:tag name="AS_UNIQUEID" val="378"/>
</p:tagLst>
</file>

<file path=ppt/tags/tag98.xml><?xml version="1.0" encoding="utf-8"?>
<p:tagLst xmlns:p="http://schemas.openxmlformats.org/presentationml/2006/main">
  <p:tag name="AS_UNIQUEID" val="379"/>
</p:tagLst>
</file>

<file path=ppt/tags/tag99.xml><?xml version="1.0" encoding="utf-8"?>
<p:tagLst xmlns:p="http://schemas.openxmlformats.org/presentationml/2006/main">
  <p:tag name="AS_UNIQUEID" val="3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4281</Words>
  <Application>WPS 演示</Application>
  <PresentationFormat/>
  <Paragraphs>300</Paragraphs>
  <Slides>41</Slides>
  <Notes>0</Notes>
  <HiddenSlides>0</HiddenSlides>
  <MMClips>7</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3</vt:i4>
      </vt:variant>
      <vt:variant>
        <vt:lpstr>幻灯片标题</vt:lpstr>
      </vt:variant>
      <vt:variant>
        <vt:i4>41</vt:i4>
      </vt:variant>
    </vt:vector>
  </HeadingPairs>
  <TitlesOfParts>
    <vt:vector size="66" baseType="lpstr">
      <vt:lpstr>Arial</vt:lpstr>
      <vt:lpstr>宋体</vt:lpstr>
      <vt:lpstr>Wingdings</vt:lpstr>
      <vt:lpstr>方正粗宋简体</vt:lpstr>
      <vt:lpstr>微软雅黑</vt:lpstr>
      <vt:lpstr>黑体</vt:lpstr>
      <vt:lpstr>Arial</vt:lpstr>
      <vt:lpstr>Times New Roman</vt:lpstr>
      <vt:lpstr>Arial Unicode MS</vt:lpstr>
      <vt:lpstr>Calibri</vt:lpstr>
      <vt:lpstr>华文楷体</vt:lpstr>
      <vt:lpstr>Wingdings 3</vt:lpstr>
      <vt:lpstr>华文新魏</vt:lpstr>
      <vt:lpstr>Wingdings 3</vt:lpstr>
      <vt:lpstr>Times New Roman</vt:lpstr>
      <vt:lpstr>楷体_GB2312</vt:lpstr>
      <vt:lpstr>新宋体</vt:lpstr>
      <vt:lpstr>仿宋_GB2312</vt:lpstr>
      <vt:lpstr>仿宋</vt:lpstr>
      <vt:lpstr>等线 Light</vt:lpstr>
      <vt:lpstr>等线</vt:lpstr>
      <vt:lpstr>Office 主题​​</vt:lpstr>
      <vt:lpstr>Visio.Drawing.11</vt:lpstr>
      <vt:lpstr>Visio.Drawing.11</vt:lpstr>
      <vt:lpstr>Photoshop.Image.7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陈星</cp:lastModifiedBy>
  <cp:revision>2</cp:revision>
  <cp:lastPrinted>2021-11-01T17:45:00Z</cp:lastPrinted>
  <dcterms:created xsi:type="dcterms:W3CDTF">2021-11-01T17:45:00Z</dcterms:created>
  <dcterms:modified xsi:type="dcterms:W3CDTF">2021-11-26T13:07:59Z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0B5A0A9F886143BF9E8EE06A19F7B6F5</vt:lpwstr>
  </property>
  <property fmtid="{D5CDD505-2E9C-101B-9397-08002B2CF9AE}" pid="7" name="KSOProductBuildVer">
    <vt:lpwstr>2052-11.1.0.11115</vt:lpwstr>
  </property>
</Properties>
</file>